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3"/>
    <p:sldMasterId id="2147483653" r:id="rId4"/>
    <p:sldMasterId id="2147483919" r:id="rId5"/>
  </p:sldMasterIdLst>
  <p:notesMasterIdLst>
    <p:notesMasterId r:id="rId46"/>
  </p:notesMasterIdLst>
  <p:handoutMasterIdLst>
    <p:handoutMasterId r:id="rId47"/>
  </p:handoutMasterIdLst>
  <p:sldIdLst>
    <p:sldId id="1653" r:id="rId6"/>
    <p:sldId id="1558" r:id="rId7"/>
    <p:sldId id="1663" r:id="rId8"/>
    <p:sldId id="1579" r:id="rId9"/>
    <p:sldId id="1557" r:id="rId10"/>
    <p:sldId id="1559" r:id="rId11"/>
    <p:sldId id="1561" r:id="rId12"/>
    <p:sldId id="1583" r:id="rId13"/>
    <p:sldId id="1588" r:id="rId14"/>
    <p:sldId id="1580" r:id="rId15"/>
    <p:sldId id="1664" r:id="rId16"/>
    <p:sldId id="1576" r:id="rId17"/>
    <p:sldId id="1646" r:id="rId18"/>
    <p:sldId id="1584" r:id="rId19"/>
    <p:sldId id="1577" r:id="rId20"/>
    <p:sldId id="1586" r:id="rId21"/>
    <p:sldId id="1587" r:id="rId22"/>
    <p:sldId id="1604" r:id="rId23"/>
    <p:sldId id="1665" r:id="rId24"/>
    <p:sldId id="1599" r:id="rId25"/>
    <p:sldId id="1591" r:id="rId26"/>
    <p:sldId id="1594" r:id="rId27"/>
    <p:sldId id="1595" r:id="rId28"/>
    <p:sldId id="1596" r:id="rId29"/>
    <p:sldId id="1597" r:id="rId30"/>
    <p:sldId id="1666" r:id="rId31"/>
    <p:sldId id="1598" r:id="rId32"/>
    <p:sldId id="1622" r:id="rId33"/>
    <p:sldId id="1613" r:id="rId34"/>
    <p:sldId id="1607" r:id="rId35"/>
    <p:sldId id="1614" r:id="rId36"/>
    <p:sldId id="1623" r:id="rId37"/>
    <p:sldId id="1668" r:id="rId38"/>
    <p:sldId id="1642" r:id="rId39"/>
    <p:sldId id="1603" r:id="rId40"/>
    <p:sldId id="1592" r:id="rId41"/>
    <p:sldId id="1625" r:id="rId42"/>
    <p:sldId id="1669" r:id="rId43"/>
    <p:sldId id="1626" r:id="rId44"/>
    <p:sldId id="1610" r:id="rId45"/>
  </p:sldIdLst>
  <p:sldSz cx="9144000" cy="6858000" type="screen4x3"/>
  <p:notesSz cx="7010400" cy="9236075"/>
  <p:custDataLst>
    <p:tags r:id="rId48"/>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A0B590DD-BC3D-423A-98CD-18D7AD9285A1}">
          <p14:sldIdLst>
            <p14:sldId id="1653"/>
            <p14:sldId id="1558"/>
            <p14:sldId id="1663"/>
            <p14:sldId id="1579"/>
            <p14:sldId id="1557"/>
            <p14:sldId id="1559"/>
            <p14:sldId id="1561"/>
            <p14:sldId id="1583"/>
            <p14:sldId id="1588"/>
            <p14:sldId id="1580"/>
            <p14:sldId id="1664"/>
            <p14:sldId id="1576"/>
            <p14:sldId id="1646"/>
            <p14:sldId id="1584"/>
            <p14:sldId id="1577"/>
            <p14:sldId id="1586"/>
            <p14:sldId id="1587"/>
            <p14:sldId id="1604"/>
            <p14:sldId id="1665"/>
            <p14:sldId id="1599"/>
            <p14:sldId id="1591"/>
            <p14:sldId id="1594"/>
            <p14:sldId id="1595"/>
            <p14:sldId id="1596"/>
            <p14:sldId id="1597"/>
            <p14:sldId id="1666"/>
            <p14:sldId id="1598"/>
            <p14:sldId id="1622"/>
            <p14:sldId id="1613"/>
            <p14:sldId id="1607"/>
            <p14:sldId id="1614"/>
            <p14:sldId id="1623"/>
            <p14:sldId id="1668"/>
            <p14:sldId id="1642"/>
            <p14:sldId id="1603"/>
            <p14:sldId id="1592"/>
            <p14:sldId id="1625"/>
            <p14:sldId id="1669"/>
            <p14:sldId id="1626"/>
            <p14:sldId id="161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EDBC8"/>
    <a:srgbClr val="3366FF"/>
    <a:srgbClr val="D6D3BC"/>
    <a:srgbClr val="F32518"/>
    <a:srgbClr val="3A459A"/>
    <a:srgbClr val="293392"/>
    <a:srgbClr val="C2948C"/>
    <a:srgbClr val="8B9BCF"/>
    <a:srgbClr val="156BAD"/>
    <a:srgbClr val="8138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28" autoAdjust="0"/>
    <p:restoredTop sz="93385" autoAdjust="0"/>
  </p:normalViewPr>
  <p:slideViewPr>
    <p:cSldViewPr>
      <p:cViewPr varScale="1">
        <p:scale>
          <a:sx n="109" d="100"/>
          <a:sy n="109" d="100"/>
        </p:scale>
        <p:origin x="176" y="1504"/>
      </p:cViewPr>
      <p:guideLst>
        <p:guide orient="horz" pos="2160"/>
        <p:guide pos="2880"/>
      </p:guideLst>
    </p:cSldViewPr>
  </p:slideViewPr>
  <p:outlineViewPr>
    <p:cViewPr>
      <p:scale>
        <a:sx n="33" d="100"/>
        <a:sy n="33" d="100"/>
      </p:scale>
      <p:origin x="0" y="-37744"/>
    </p:cViewPr>
  </p:outlineViewPr>
  <p:notesTextViewPr>
    <p:cViewPr>
      <p:scale>
        <a:sx n="100" d="100"/>
        <a:sy n="100" d="100"/>
      </p:scale>
      <p:origin x="0" y="0"/>
    </p:cViewPr>
  </p:notesTextViewPr>
  <p:sorterViewPr>
    <p:cViewPr>
      <p:scale>
        <a:sx n="150" d="100"/>
        <a:sy n="150" d="100"/>
      </p:scale>
      <p:origin x="0" y="7936"/>
    </p:cViewPr>
  </p:sorterViewPr>
  <p:notesViewPr>
    <p:cSldViewPr>
      <p:cViewPr varScale="1">
        <p:scale>
          <a:sx n="86" d="100"/>
          <a:sy n="86" d="100"/>
        </p:scale>
        <p:origin x="37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6/11/relationships/changesInfo" Target="changesInfos/changesInfo1.xml"/><Relationship Id="rId5" Type="http://schemas.openxmlformats.org/officeDocument/2006/relationships/slideMaster" Target="slideMasters/slideMaster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s, Lary" userId="328dc091-8076-4660-a8cb-b844ee172cc0" providerId="ADAL" clId="{622B17D4-6FA4-2D41-85C2-8373638F376E}"/>
    <pc:docChg chg="custSel addSld delSld modSld">
      <pc:chgData name="Sanders, Lary" userId="328dc091-8076-4660-a8cb-b844ee172cc0" providerId="ADAL" clId="{622B17D4-6FA4-2D41-85C2-8373638F376E}" dt="2020-04-10T18:15:19.465" v="21" actId="20577"/>
      <pc:docMkLst>
        <pc:docMk/>
      </pc:docMkLst>
      <pc:sldChg chg="modSp">
        <pc:chgData name="Sanders, Lary" userId="328dc091-8076-4660-a8cb-b844ee172cc0" providerId="ADAL" clId="{622B17D4-6FA4-2D41-85C2-8373638F376E}" dt="2020-04-10T18:15:19.465" v="21" actId="20577"/>
        <pc:sldMkLst>
          <pc:docMk/>
          <pc:sldMk cId="1860982939" sldId="1586"/>
        </pc:sldMkLst>
        <pc:spChg chg="mod">
          <ac:chgData name="Sanders, Lary" userId="328dc091-8076-4660-a8cb-b844ee172cc0" providerId="ADAL" clId="{622B17D4-6FA4-2D41-85C2-8373638F376E}" dt="2020-04-10T18:15:19.465" v="21" actId="20577"/>
          <ac:spMkLst>
            <pc:docMk/>
            <pc:sldMk cId="1860982939" sldId="1586"/>
            <ac:spMk id="2050" creationId="{00000000-0000-0000-0000-000000000000}"/>
          </ac:spMkLst>
        </pc:spChg>
      </pc:sldChg>
      <pc:sldChg chg="add">
        <pc:chgData name="Sanders, Lary" userId="328dc091-8076-4660-a8cb-b844ee172cc0" providerId="ADAL" clId="{622B17D4-6FA4-2D41-85C2-8373638F376E}" dt="2020-04-09T13:07:22.829" v="5"/>
        <pc:sldMkLst>
          <pc:docMk/>
          <pc:sldMk cId="2348061501" sldId="1587"/>
        </pc:sldMkLst>
      </pc:sldChg>
      <pc:sldChg chg="add del setBg">
        <pc:chgData name="Sanders, Lary" userId="328dc091-8076-4660-a8cb-b844ee172cc0" providerId="ADAL" clId="{622B17D4-6FA4-2D41-85C2-8373638F376E}" dt="2020-04-09T13:07:22.775" v="4"/>
        <pc:sldMkLst>
          <pc:docMk/>
          <pc:sldMk cId="2851202173" sldId="1587"/>
        </pc:sldMkLst>
      </pc:sldChg>
      <pc:sldChg chg="add">
        <pc:chgData name="Sanders, Lary" userId="328dc091-8076-4660-a8cb-b844ee172cc0" providerId="ADAL" clId="{622B17D4-6FA4-2D41-85C2-8373638F376E}" dt="2020-04-09T13:06:48.646" v="2"/>
        <pc:sldMkLst>
          <pc:docMk/>
          <pc:sldMk cId="1355881474" sldId="1588"/>
        </pc:sldMkLst>
      </pc:sldChg>
      <pc:sldChg chg="add del setBg">
        <pc:chgData name="Sanders, Lary" userId="328dc091-8076-4660-a8cb-b844ee172cc0" providerId="ADAL" clId="{622B17D4-6FA4-2D41-85C2-8373638F376E}" dt="2020-04-09T13:06:48.597" v="1"/>
        <pc:sldMkLst>
          <pc:docMk/>
          <pc:sldMk cId="1627375354" sldId="1588"/>
        </pc:sldMkLst>
      </pc:sldChg>
      <pc:sldChg chg="add del setBg">
        <pc:chgData name="Sanders, Lary" userId="328dc091-8076-4660-a8cb-b844ee172cc0" providerId="ADAL" clId="{622B17D4-6FA4-2D41-85C2-8373638F376E}" dt="2020-04-09T13:11:29.355" v="13"/>
        <pc:sldMkLst>
          <pc:docMk/>
          <pc:sldMk cId="2561928637" sldId="1603"/>
        </pc:sldMkLst>
      </pc:sldChg>
      <pc:sldChg chg="add">
        <pc:chgData name="Sanders, Lary" userId="328dc091-8076-4660-a8cb-b844ee172cc0" providerId="ADAL" clId="{622B17D4-6FA4-2D41-85C2-8373638F376E}" dt="2020-04-09T13:11:29.412" v="14"/>
        <pc:sldMkLst>
          <pc:docMk/>
          <pc:sldMk cId="3335835646" sldId="1603"/>
        </pc:sldMkLst>
      </pc:sldChg>
      <pc:sldChg chg="addSp modSp">
        <pc:chgData name="Sanders, Lary" userId="328dc091-8076-4660-a8cb-b844ee172cc0" providerId="ADAL" clId="{622B17D4-6FA4-2D41-85C2-8373638F376E}" dt="2020-04-09T13:08:56.584" v="7" actId="207"/>
        <pc:sldMkLst>
          <pc:docMk/>
          <pc:sldMk cId="3991926075" sldId="1604"/>
        </pc:sldMkLst>
        <pc:spChg chg="add mod">
          <ac:chgData name="Sanders, Lary" userId="328dc091-8076-4660-a8cb-b844ee172cc0" providerId="ADAL" clId="{622B17D4-6FA4-2D41-85C2-8373638F376E}" dt="2020-04-09T13:08:56.584" v="7" actId="207"/>
          <ac:spMkLst>
            <pc:docMk/>
            <pc:sldMk cId="3991926075" sldId="1604"/>
            <ac:spMk id="2" creationId="{25306A3D-580A-F949-9F5C-D7E216BE8388}"/>
          </ac:spMkLst>
        </pc:spChg>
      </pc:sldChg>
      <pc:sldChg chg="add del setBg">
        <pc:chgData name="Sanders, Lary" userId="328dc091-8076-4660-a8cb-b844ee172cc0" providerId="ADAL" clId="{622B17D4-6FA4-2D41-85C2-8373638F376E}" dt="2020-04-09T13:10:28.300" v="9"/>
        <pc:sldMkLst>
          <pc:docMk/>
          <pc:sldMk cId="316380282" sldId="1668"/>
        </pc:sldMkLst>
      </pc:sldChg>
      <pc:sldChg chg="delSp add">
        <pc:chgData name="Sanders, Lary" userId="328dc091-8076-4660-a8cb-b844ee172cc0" providerId="ADAL" clId="{622B17D4-6FA4-2D41-85C2-8373638F376E}" dt="2020-04-09T13:10:34.374" v="11" actId="478"/>
        <pc:sldMkLst>
          <pc:docMk/>
          <pc:sldMk cId="3271423994" sldId="1668"/>
        </pc:sldMkLst>
        <pc:picChg chg="del">
          <ac:chgData name="Sanders, Lary" userId="328dc091-8076-4660-a8cb-b844ee172cc0" providerId="ADAL" clId="{622B17D4-6FA4-2D41-85C2-8373638F376E}" dt="2020-04-09T13:10:34.374" v="11" actId="478"/>
          <ac:picMkLst>
            <pc:docMk/>
            <pc:sldMk cId="3271423994" sldId="1668"/>
            <ac:picMk id="13" creationId="{38C07F43-92CC-DA4A-A798-90E0772DA0A5}"/>
          </ac:picMkLst>
        </pc:picChg>
      </pc:sldChg>
      <pc:sldChg chg="add del setBg">
        <pc:chgData name="Sanders, Lary" userId="328dc091-8076-4660-a8cb-b844ee172cc0" providerId="ADAL" clId="{622B17D4-6FA4-2D41-85C2-8373638F376E}" dt="2020-04-09T21:13:28.043" v="18"/>
        <pc:sldMkLst>
          <pc:docMk/>
          <pc:sldMk cId="235916569" sldId="1669"/>
        </pc:sldMkLst>
      </pc:sldChg>
      <pc:sldChg chg="add">
        <pc:chgData name="Sanders, Lary" userId="328dc091-8076-4660-a8cb-b844ee172cc0" providerId="ADAL" clId="{622B17D4-6FA4-2D41-85C2-8373638F376E}" dt="2020-04-09T21:13:28.077" v="19"/>
        <pc:sldMkLst>
          <pc:docMk/>
          <pc:sldMk cId="1405606136" sldId="1669"/>
        </pc:sldMkLst>
      </pc:sldChg>
      <pc:sldChg chg="add del setBg">
        <pc:chgData name="Sanders, Lary" userId="328dc091-8076-4660-a8cb-b844ee172cc0" providerId="ADAL" clId="{622B17D4-6FA4-2D41-85C2-8373638F376E}" dt="2020-04-09T21:13:07.249" v="16"/>
        <pc:sldMkLst>
          <pc:docMk/>
          <pc:sldMk cId="3521204704" sldId="1669"/>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4CD-45B5-BD47-317C15023717}"/>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4CD-45B5-BD47-317C15023717}"/>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4CD-45B5-BD47-317C15023717}"/>
            </c:ext>
          </c:extLst>
        </c:ser>
        <c:dLbls>
          <c:showLegendKey val="0"/>
          <c:showVal val="0"/>
          <c:showCatName val="0"/>
          <c:showSerName val="0"/>
          <c:showPercent val="0"/>
          <c:showBubbleSize val="0"/>
        </c:dLbls>
        <c:gapWidth val="150"/>
        <c:shape val="box"/>
        <c:axId val="-1184633584"/>
        <c:axId val="-1190914800"/>
        <c:axId val="-1184668400"/>
      </c:bar3DChart>
      <c:catAx>
        <c:axId val="-1184633584"/>
        <c:scaling>
          <c:orientation val="minMax"/>
        </c:scaling>
        <c:delete val="0"/>
        <c:axPos val="b"/>
        <c:numFmt formatCode="General" sourceLinked="1"/>
        <c:majorTickMark val="out"/>
        <c:minorTickMark val="none"/>
        <c:tickLblPos val="nextTo"/>
        <c:crossAx val="-1190914800"/>
        <c:crosses val="autoZero"/>
        <c:auto val="1"/>
        <c:lblAlgn val="ctr"/>
        <c:lblOffset val="100"/>
        <c:noMultiLvlLbl val="0"/>
      </c:catAx>
      <c:valAx>
        <c:axId val="-1190914800"/>
        <c:scaling>
          <c:orientation val="minMax"/>
        </c:scaling>
        <c:delete val="0"/>
        <c:axPos val="l"/>
        <c:majorGridlines/>
        <c:numFmt formatCode="General" sourceLinked="1"/>
        <c:majorTickMark val="out"/>
        <c:minorTickMark val="none"/>
        <c:tickLblPos val="nextTo"/>
        <c:crossAx val="-1184633584"/>
        <c:crosses val="autoZero"/>
        <c:crossBetween val="between"/>
      </c:valAx>
      <c:serAx>
        <c:axId val="-1184668400"/>
        <c:scaling>
          <c:orientation val="minMax"/>
        </c:scaling>
        <c:delete val="0"/>
        <c:axPos val="b"/>
        <c:majorTickMark val="out"/>
        <c:minorTickMark val="none"/>
        <c:tickLblPos val="nextTo"/>
        <c:crossAx val="-1190914800"/>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38.wmf"/><Relationship Id="rId2" Type="http://schemas.openxmlformats.org/officeDocument/2006/relationships/image" Target="../media/image20.wmf"/><Relationship Id="rId1" Type="http://schemas.openxmlformats.org/officeDocument/2006/relationships/image" Target="../media/image33.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image" Target="../media/image45.wmf"/><Relationship Id="rId7" Type="http://schemas.openxmlformats.org/officeDocument/2006/relationships/image" Target="../media/image49.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8.wmf"/><Relationship Id="rId11" Type="http://schemas.openxmlformats.org/officeDocument/2006/relationships/image" Target="../media/image53.wmf"/><Relationship Id="rId5" Type="http://schemas.openxmlformats.org/officeDocument/2006/relationships/image" Target="../media/image47.wmf"/><Relationship Id="rId10" Type="http://schemas.openxmlformats.org/officeDocument/2006/relationships/image" Target="../media/image52.wmf"/><Relationship Id="rId4" Type="http://schemas.openxmlformats.org/officeDocument/2006/relationships/image" Target="../media/image46.wmf"/><Relationship Id="rId9" Type="http://schemas.openxmlformats.org/officeDocument/2006/relationships/image" Target="../media/image5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wmf"/><Relationship Id="rId1" Type="http://schemas.openxmlformats.org/officeDocument/2006/relationships/image" Target="../media/image29.wmf"/><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2.wmf"/><Relationship Id="rId7" Type="http://schemas.openxmlformats.org/officeDocument/2006/relationships/image" Target="../media/image66.wmf"/><Relationship Id="rId2" Type="http://schemas.openxmlformats.org/officeDocument/2006/relationships/image" Target="../media/image61.emf"/><Relationship Id="rId1" Type="http://schemas.openxmlformats.org/officeDocument/2006/relationships/image" Target="../media/image30.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image" Target="../media/image69.wmf"/><Relationship Id="rId7" Type="http://schemas.openxmlformats.org/officeDocument/2006/relationships/image" Target="../media/image73.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 Id="rId9" Type="http://schemas.openxmlformats.org/officeDocument/2006/relationships/image" Target="../media/image8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wmf"/><Relationship Id="rId1" Type="http://schemas.openxmlformats.org/officeDocument/2006/relationships/image" Target="../media/image85.wmf"/><Relationship Id="rId5" Type="http://schemas.openxmlformats.org/officeDocument/2006/relationships/image" Target="../media/image89.wmf"/><Relationship Id="rId4"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4.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6.wmf"/><Relationship Id="rId1" Type="http://schemas.openxmlformats.org/officeDocument/2006/relationships/image" Target="../media/image25.wmf"/><Relationship Id="rId5" Type="http://schemas.openxmlformats.org/officeDocument/2006/relationships/image" Target="../media/image30.wmf"/><Relationship Id="rId4"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pPr>
              <a:defRPr/>
            </a:pPr>
            <a:endParaRPr lang="en-US"/>
          </a:p>
        </p:txBody>
      </p:sp>
      <p:sp>
        <p:nvSpPr>
          <p:cNvPr id="3" name="Date Placeholder 2"/>
          <p:cNvSpPr>
            <a:spLocks noGrp="1"/>
          </p:cNvSpPr>
          <p:nvPr>
            <p:ph type="dt" sz="quarter" idx="1"/>
          </p:nvPr>
        </p:nvSpPr>
        <p:spPr>
          <a:xfrm>
            <a:off x="3970938" y="0"/>
            <a:ext cx="3037840" cy="461804"/>
          </a:xfrm>
          <a:prstGeom prst="rect">
            <a:avLst/>
          </a:prstGeom>
        </p:spPr>
        <p:txBody>
          <a:bodyPr vert="horz" lIns="92830" tIns="46415" rIns="92830" bIns="46415" rtlCol="0"/>
          <a:lstStyle>
            <a:lvl1pPr algn="r">
              <a:defRPr sz="1200" smtClean="0"/>
            </a:lvl1pPr>
          </a:lstStyle>
          <a:p>
            <a:pPr>
              <a:defRPr/>
            </a:pPr>
            <a:fld id="{224E5E46-9DA5-4C3F-A151-DF66C95BF23C}" type="datetimeFigureOut">
              <a:rPr lang="en-US"/>
              <a:pPr>
                <a:defRPr/>
              </a:pPr>
              <a:t>4/10/20</a:t>
            </a:fld>
            <a:endParaRPr lang="en-US"/>
          </a:p>
        </p:txBody>
      </p:sp>
      <p:sp>
        <p:nvSpPr>
          <p:cNvPr id="4" name="Footer Placeholder 3"/>
          <p:cNvSpPr>
            <a:spLocks noGrp="1"/>
          </p:cNvSpPr>
          <p:nvPr>
            <p:ph type="ftr" sz="quarter" idx="2"/>
          </p:nvPr>
        </p:nvSpPr>
        <p:spPr>
          <a:xfrm>
            <a:off x="0" y="8772668"/>
            <a:ext cx="3037840" cy="461804"/>
          </a:xfrm>
          <a:prstGeom prst="rect">
            <a:avLst/>
          </a:prstGeom>
        </p:spPr>
        <p:txBody>
          <a:bodyPr vert="horz" lIns="92830" tIns="46415" rIns="92830" bIns="46415"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70938" y="8772668"/>
            <a:ext cx="3037840" cy="461804"/>
          </a:xfrm>
          <a:prstGeom prst="rect">
            <a:avLst/>
          </a:prstGeom>
        </p:spPr>
        <p:txBody>
          <a:bodyPr vert="horz" lIns="92830" tIns="46415" rIns="92830" bIns="46415" rtlCol="0" anchor="b"/>
          <a:lstStyle>
            <a:lvl1pPr algn="r">
              <a:defRPr sz="1200" smtClean="0"/>
            </a:lvl1pPr>
          </a:lstStyle>
          <a:p>
            <a:pPr>
              <a:defRPr/>
            </a:pPr>
            <a:fld id="{24E538A4-7FF2-489D-A48A-F1922C783B9C}" type="slidenum">
              <a:rPr lang="en-US"/>
              <a:pPr>
                <a:defRPr/>
              </a:pPr>
              <a:t>‹#›</a:t>
            </a:fld>
            <a:endParaRPr lang="en-US"/>
          </a:p>
        </p:txBody>
      </p:sp>
    </p:spTree>
    <p:extLst>
      <p:ext uri="{BB962C8B-B14F-4D97-AF65-F5344CB8AC3E}">
        <p14:creationId xmlns:p14="http://schemas.microsoft.com/office/powerpoint/2010/main" val="17900509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37840" cy="461804"/>
          </a:xfrm>
          <a:prstGeom prst="rect">
            <a:avLst/>
          </a:prstGeom>
          <a:noFill/>
          <a:ln>
            <a:noFill/>
          </a:ln>
          <a:effectLst/>
        </p:spPr>
        <p:txBody>
          <a:bodyPr vert="horz" wrap="square" lIns="92830" tIns="46415" rIns="92830" bIns="46415" numCol="1" anchor="t" anchorCtr="0" compatLnSpc="1">
            <a:prstTxWarp prst="textNoShape">
              <a:avLst/>
            </a:prstTxWarp>
          </a:bodyPr>
          <a:lstStyle>
            <a:lvl1pPr>
              <a:defRPr sz="1200"/>
            </a:lvl1pPr>
          </a:lstStyle>
          <a:p>
            <a:pPr>
              <a:defRPr/>
            </a:pPr>
            <a:endParaRPr lang="en-US"/>
          </a:p>
        </p:txBody>
      </p:sp>
      <p:sp>
        <p:nvSpPr>
          <p:cNvPr id="7171" name="Rectangle 3"/>
          <p:cNvSpPr>
            <a:spLocks noGrp="1" noChangeArrowheads="1"/>
          </p:cNvSpPr>
          <p:nvPr>
            <p:ph type="dt" idx="1"/>
          </p:nvPr>
        </p:nvSpPr>
        <p:spPr bwMode="auto">
          <a:xfrm>
            <a:off x="3970938" y="0"/>
            <a:ext cx="3037840" cy="461804"/>
          </a:xfrm>
          <a:prstGeom prst="rect">
            <a:avLst/>
          </a:prstGeom>
          <a:noFill/>
          <a:ln>
            <a:noFill/>
          </a:ln>
          <a:effectLst/>
        </p:spPr>
        <p:txBody>
          <a:bodyPr vert="horz" wrap="square" lIns="92830" tIns="46415" rIns="92830" bIns="46415" numCol="1" anchor="t" anchorCtr="0" compatLnSpc="1">
            <a:prstTxWarp prst="textNoShape">
              <a:avLst/>
            </a:prstTxWarp>
          </a:bodyPr>
          <a:lstStyle>
            <a:lvl1pPr algn="r">
              <a:defRPr sz="1200"/>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95388" y="692150"/>
            <a:ext cx="4619625" cy="3463925"/>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701040" y="4387136"/>
            <a:ext cx="5608320" cy="4156234"/>
          </a:xfrm>
          <a:prstGeom prst="rect">
            <a:avLst/>
          </a:prstGeom>
          <a:noFill/>
          <a:ln>
            <a:noFill/>
          </a:ln>
          <a:effectLst/>
        </p:spPr>
        <p:txBody>
          <a:bodyPr vert="horz" wrap="square" lIns="92830" tIns="46415" rIns="92830" bIns="4641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772668"/>
            <a:ext cx="3037840" cy="461804"/>
          </a:xfrm>
          <a:prstGeom prst="rect">
            <a:avLst/>
          </a:prstGeom>
          <a:noFill/>
          <a:ln>
            <a:noFill/>
          </a:ln>
          <a:effectLst/>
        </p:spPr>
        <p:txBody>
          <a:bodyPr vert="horz" wrap="square" lIns="92830" tIns="46415" rIns="92830" bIns="46415" numCol="1" anchor="b" anchorCtr="0" compatLnSpc="1">
            <a:prstTxWarp prst="textNoShape">
              <a:avLst/>
            </a:prstTxWarp>
          </a:bodyPr>
          <a:lstStyle>
            <a:lvl1pPr>
              <a:defRPr sz="1200"/>
            </a:lvl1pPr>
          </a:lstStyle>
          <a:p>
            <a:pPr>
              <a:defRPr/>
            </a:pPr>
            <a:endParaRPr lang="en-US"/>
          </a:p>
        </p:txBody>
      </p:sp>
      <p:sp>
        <p:nvSpPr>
          <p:cNvPr id="7175" name="Rectangle 7"/>
          <p:cNvSpPr>
            <a:spLocks noGrp="1" noChangeArrowheads="1"/>
          </p:cNvSpPr>
          <p:nvPr>
            <p:ph type="sldNum" sz="quarter" idx="5"/>
          </p:nvPr>
        </p:nvSpPr>
        <p:spPr bwMode="auto">
          <a:xfrm>
            <a:off x="3970938" y="8772668"/>
            <a:ext cx="3037840" cy="461804"/>
          </a:xfrm>
          <a:prstGeom prst="rect">
            <a:avLst/>
          </a:prstGeom>
          <a:noFill/>
          <a:ln>
            <a:noFill/>
          </a:ln>
          <a:effectLst/>
        </p:spPr>
        <p:txBody>
          <a:bodyPr vert="horz" wrap="square" lIns="92830" tIns="46415" rIns="92830" bIns="46415" numCol="1" anchor="b" anchorCtr="0" compatLnSpc="1">
            <a:prstTxWarp prst="textNoShape">
              <a:avLst/>
            </a:prstTxWarp>
          </a:bodyPr>
          <a:lstStyle>
            <a:lvl1pPr algn="r">
              <a:defRPr sz="1200"/>
            </a:lvl1pPr>
          </a:lstStyle>
          <a:p>
            <a:pPr>
              <a:defRPr/>
            </a:pPr>
            <a:fld id="{CD0E29EA-A76F-4854-BC1E-941D268FE04D}" type="slidenum">
              <a:rPr lang="en-US"/>
              <a:pPr>
                <a:defRPr/>
              </a:pPr>
              <a:t>‹#›</a:t>
            </a:fld>
            <a:endParaRPr lang="en-US"/>
          </a:p>
        </p:txBody>
      </p:sp>
    </p:spTree>
    <p:extLst>
      <p:ext uri="{BB962C8B-B14F-4D97-AF65-F5344CB8AC3E}">
        <p14:creationId xmlns:p14="http://schemas.microsoft.com/office/powerpoint/2010/main" val="1814861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1</a:t>
            </a:fld>
            <a:endParaRPr lang="en-US"/>
          </a:p>
        </p:txBody>
      </p:sp>
    </p:spTree>
    <p:extLst>
      <p:ext uri="{BB962C8B-B14F-4D97-AF65-F5344CB8AC3E}">
        <p14:creationId xmlns:p14="http://schemas.microsoft.com/office/powerpoint/2010/main" val="1842431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miter lim="800000"/>
            <a:headEnd/>
            <a:tailEnd/>
          </a:ln>
        </p:spPr>
        <p:txBody>
          <a:bodyPr/>
          <a:lstStyle/>
          <a:p>
            <a:pPr eaLnBrk="0" hangingPunct="0"/>
            <a:fld id="{9763668E-CB4F-413A-B042-5B7AB9DF4AD5}" type="slidenum">
              <a:rPr lang="en-US" smtClean="0">
                <a:latin typeface="Helvetica" pitchFamily="34" charset="0"/>
                <a:ea typeface="ＭＳ Ｐゴシック" charset="-128"/>
              </a:rPr>
              <a:pPr eaLnBrk="0" hangingPunct="0"/>
              <a:t>14</a:t>
            </a:fld>
            <a:endParaRPr lang="en-US">
              <a:latin typeface="Helvetica" pitchFamily="34" charset="0"/>
              <a:ea typeface="ＭＳ Ｐゴシック" charset="-128"/>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977197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miter lim="800000"/>
            <a:headEnd/>
            <a:tailEnd/>
          </a:ln>
        </p:spPr>
        <p:txBody>
          <a:bodyPr/>
          <a:lstStyle/>
          <a:p>
            <a:pPr eaLnBrk="0" hangingPunct="0"/>
            <a:fld id="{8B63FBA8-1D82-4351-A1DC-AD6C3B267A76}" type="slidenum">
              <a:rPr lang="en-US" smtClean="0">
                <a:latin typeface="Helvetica" pitchFamily="34" charset="0"/>
                <a:ea typeface="ＭＳ Ｐゴシック" charset="-128"/>
              </a:rPr>
              <a:pPr eaLnBrk="0" hangingPunct="0"/>
              <a:t>15</a:t>
            </a:fld>
            <a:endParaRPr lang="en-US">
              <a:latin typeface="Helvetica" pitchFamily="34" charset="0"/>
              <a:ea typeface="ＭＳ Ｐゴシック" charset="-128"/>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513298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Rectangle 7"/>
          <p:cNvSpPr>
            <a:spLocks noGrp="1" noChangeArrowheads="1"/>
          </p:cNvSpPr>
          <p:nvPr>
            <p:ph type="sldNum" sz="quarter" idx="5"/>
          </p:nvPr>
        </p:nvSpPr>
        <p:spPr>
          <a:noFill/>
          <a:ln>
            <a:miter lim="800000"/>
            <a:headEnd/>
            <a:tailEnd/>
          </a:ln>
        </p:spPr>
        <p:txBody>
          <a:bodyPr/>
          <a:lstStyle/>
          <a:p>
            <a:fld id="{47786F9B-98B5-4EA7-9412-80B611FFD6B3}" type="slidenum">
              <a:rPr lang="en-US" smtClean="0">
                <a:latin typeface="Helvetica" pitchFamily="34" charset="0"/>
                <a:ea typeface="ＭＳ Ｐゴシック" charset="-128"/>
              </a:rPr>
              <a:pPr/>
              <a:t>19</a:t>
            </a:fld>
            <a:endParaRPr lang="en-US">
              <a:latin typeface="Helvetica" pitchFamily="34" charset="0"/>
              <a:ea typeface="ＭＳ Ｐゴシック" charset="-128"/>
            </a:endParaRPr>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846989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5" name="Rectangle 7"/>
          <p:cNvSpPr>
            <a:spLocks noGrp="1" noChangeArrowheads="1"/>
          </p:cNvSpPr>
          <p:nvPr>
            <p:ph type="sldNum" sz="quarter" idx="5"/>
          </p:nvPr>
        </p:nvSpPr>
        <p:spPr>
          <a:noFill/>
          <a:ln>
            <a:miter lim="800000"/>
            <a:headEnd/>
            <a:tailEnd/>
          </a:ln>
        </p:spPr>
        <p:txBody>
          <a:bodyPr/>
          <a:lstStyle/>
          <a:p>
            <a:pPr eaLnBrk="0" hangingPunct="0"/>
            <a:fld id="{55F8B6DF-98A9-41BC-BAE4-449390E6A65E}" type="slidenum">
              <a:rPr lang="en-US" smtClean="0">
                <a:latin typeface="Helvetica" pitchFamily="34" charset="0"/>
                <a:ea typeface="ＭＳ Ｐゴシック" charset="-128"/>
              </a:rPr>
              <a:pPr eaLnBrk="0" hangingPunct="0"/>
              <a:t>20</a:t>
            </a:fld>
            <a:endParaRPr lang="en-US">
              <a:latin typeface="Helvetica" pitchFamily="34" charset="0"/>
              <a:ea typeface="ＭＳ Ｐゴシック" charset="-128"/>
            </a:endParaRPr>
          </a:p>
        </p:txBody>
      </p:sp>
      <p:sp>
        <p:nvSpPr>
          <p:cNvPr id="712706" name="Rectangle 2"/>
          <p:cNvSpPr>
            <a:spLocks noGrp="1" noRot="1" noChangeAspect="1" noChangeArrowheads="1" noTextEdit="1"/>
          </p:cNvSpPr>
          <p:nvPr>
            <p:ph type="sldImg"/>
          </p:nvPr>
        </p:nvSpPr>
        <p:spPr>
          <a:ln/>
        </p:spPr>
      </p:sp>
      <p:sp>
        <p:nvSpPr>
          <p:cNvPr id="712707"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960757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5" name="Rectangle 7"/>
          <p:cNvSpPr>
            <a:spLocks noGrp="1" noChangeArrowheads="1"/>
          </p:cNvSpPr>
          <p:nvPr>
            <p:ph type="sldNum" sz="quarter" idx="5"/>
          </p:nvPr>
        </p:nvSpPr>
        <p:spPr>
          <a:noFill/>
          <a:ln>
            <a:miter lim="800000"/>
            <a:headEnd/>
            <a:tailEnd/>
          </a:ln>
        </p:spPr>
        <p:txBody>
          <a:bodyPr/>
          <a:lstStyle/>
          <a:p>
            <a:pPr eaLnBrk="0" hangingPunct="0"/>
            <a:fld id="{55F8B6DF-98A9-41BC-BAE4-449390E6A65E}" type="slidenum">
              <a:rPr lang="en-US" smtClean="0">
                <a:latin typeface="Helvetica" pitchFamily="34" charset="0"/>
                <a:ea typeface="ＭＳ Ｐゴシック" charset="-128"/>
              </a:rPr>
              <a:pPr eaLnBrk="0" hangingPunct="0"/>
              <a:t>21</a:t>
            </a:fld>
            <a:endParaRPr lang="en-US">
              <a:latin typeface="Helvetica" pitchFamily="34" charset="0"/>
              <a:ea typeface="ＭＳ Ｐゴシック" charset="-128"/>
            </a:endParaRPr>
          </a:p>
        </p:txBody>
      </p:sp>
      <p:sp>
        <p:nvSpPr>
          <p:cNvPr id="712706" name="Rectangle 2"/>
          <p:cNvSpPr>
            <a:spLocks noGrp="1" noRot="1" noChangeAspect="1" noChangeArrowheads="1" noTextEdit="1"/>
          </p:cNvSpPr>
          <p:nvPr>
            <p:ph type="sldImg"/>
          </p:nvPr>
        </p:nvSpPr>
        <p:spPr>
          <a:ln/>
        </p:spPr>
      </p:sp>
      <p:sp>
        <p:nvSpPr>
          <p:cNvPr id="712707"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108578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49" name="Rectangle 7"/>
          <p:cNvSpPr>
            <a:spLocks noGrp="1" noChangeArrowheads="1"/>
          </p:cNvSpPr>
          <p:nvPr>
            <p:ph type="sldNum" sz="quarter" idx="5"/>
          </p:nvPr>
        </p:nvSpPr>
        <p:spPr>
          <a:noFill/>
          <a:ln>
            <a:miter lim="800000"/>
            <a:headEnd/>
            <a:tailEnd/>
          </a:ln>
        </p:spPr>
        <p:txBody>
          <a:bodyPr/>
          <a:lstStyle/>
          <a:p>
            <a:pPr eaLnBrk="0" hangingPunct="0"/>
            <a:fld id="{9C430D6F-99A0-47E0-9721-4087BAAAF350}" type="slidenum">
              <a:rPr lang="en-US" smtClean="0">
                <a:latin typeface="Helvetica" pitchFamily="34" charset="0"/>
                <a:ea typeface="ＭＳ Ｐゴシック" charset="-128"/>
              </a:rPr>
              <a:pPr eaLnBrk="0" hangingPunct="0"/>
              <a:t>22</a:t>
            </a:fld>
            <a:endParaRPr lang="en-US">
              <a:latin typeface="Helvetica" pitchFamily="34" charset="0"/>
              <a:ea typeface="ＭＳ Ｐゴシック" charset="-128"/>
            </a:endParaRPr>
          </a:p>
        </p:txBody>
      </p:sp>
      <p:sp>
        <p:nvSpPr>
          <p:cNvPr id="718850" name="Rectangle 2"/>
          <p:cNvSpPr>
            <a:spLocks noGrp="1" noRot="1" noChangeAspect="1" noChangeArrowheads="1" noTextEdit="1"/>
          </p:cNvSpPr>
          <p:nvPr>
            <p:ph type="sldImg"/>
          </p:nvPr>
        </p:nvSpPr>
        <p:spPr>
          <a:ln/>
        </p:spPr>
      </p:sp>
      <p:sp>
        <p:nvSpPr>
          <p:cNvPr id="718851"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602763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7" name="Rectangle 7"/>
          <p:cNvSpPr>
            <a:spLocks noGrp="1" noChangeArrowheads="1"/>
          </p:cNvSpPr>
          <p:nvPr>
            <p:ph type="sldNum" sz="quarter" idx="5"/>
          </p:nvPr>
        </p:nvSpPr>
        <p:spPr>
          <a:noFill/>
          <a:ln>
            <a:miter lim="800000"/>
            <a:headEnd/>
            <a:tailEnd/>
          </a:ln>
        </p:spPr>
        <p:txBody>
          <a:bodyPr/>
          <a:lstStyle/>
          <a:p>
            <a:pPr eaLnBrk="0" hangingPunct="0"/>
            <a:fld id="{709144C7-E03D-41BB-963C-F8E55BC9976E}" type="slidenum">
              <a:rPr lang="en-US" smtClean="0">
                <a:latin typeface="Helvetica" pitchFamily="34" charset="0"/>
                <a:ea typeface="ＭＳ Ｐゴシック" charset="-128"/>
              </a:rPr>
              <a:pPr eaLnBrk="0" hangingPunct="0"/>
              <a:t>23</a:t>
            </a:fld>
            <a:endParaRPr lang="en-US">
              <a:latin typeface="Helvetica" pitchFamily="34" charset="0"/>
              <a:ea typeface="ＭＳ Ｐゴシック" charset="-128"/>
            </a:endParaRPr>
          </a:p>
        </p:txBody>
      </p:sp>
      <p:sp>
        <p:nvSpPr>
          <p:cNvPr id="720898" name="Rectangle 2"/>
          <p:cNvSpPr>
            <a:spLocks noGrp="1" noRot="1" noChangeAspect="1" noChangeArrowheads="1" noTextEdit="1"/>
          </p:cNvSpPr>
          <p:nvPr>
            <p:ph type="sldImg"/>
          </p:nvPr>
        </p:nvSpPr>
        <p:spPr>
          <a:ln/>
        </p:spPr>
      </p:sp>
      <p:sp>
        <p:nvSpPr>
          <p:cNvPr id="720899"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352591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5" name="Rectangle 7"/>
          <p:cNvSpPr>
            <a:spLocks noGrp="1" noChangeArrowheads="1"/>
          </p:cNvSpPr>
          <p:nvPr>
            <p:ph type="sldNum" sz="quarter" idx="5"/>
          </p:nvPr>
        </p:nvSpPr>
        <p:spPr>
          <a:noFill/>
          <a:ln>
            <a:miter lim="800000"/>
            <a:headEnd/>
            <a:tailEnd/>
          </a:ln>
        </p:spPr>
        <p:txBody>
          <a:bodyPr/>
          <a:lstStyle/>
          <a:p>
            <a:pPr eaLnBrk="0" hangingPunct="0"/>
            <a:fld id="{7FB20A35-E34B-420C-BEAB-5772AB483323}" type="slidenum">
              <a:rPr lang="en-US" smtClean="0">
                <a:latin typeface="Helvetica" pitchFamily="34" charset="0"/>
                <a:ea typeface="ＭＳ Ｐゴシック" charset="-128"/>
              </a:rPr>
              <a:pPr eaLnBrk="0" hangingPunct="0"/>
              <a:t>24</a:t>
            </a:fld>
            <a:endParaRPr lang="en-US">
              <a:latin typeface="Helvetica" pitchFamily="34" charset="0"/>
              <a:ea typeface="ＭＳ Ｐゴシック" charset="-128"/>
            </a:endParaRPr>
          </a:p>
        </p:txBody>
      </p:sp>
      <p:sp>
        <p:nvSpPr>
          <p:cNvPr id="722946" name="Rectangle 2"/>
          <p:cNvSpPr>
            <a:spLocks noGrp="1" noRot="1" noChangeAspect="1" noChangeArrowheads="1" noTextEdit="1"/>
          </p:cNvSpPr>
          <p:nvPr>
            <p:ph type="sldImg"/>
          </p:nvPr>
        </p:nvSpPr>
        <p:spPr>
          <a:ln/>
        </p:spPr>
      </p:sp>
      <p:sp>
        <p:nvSpPr>
          <p:cNvPr id="722947"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935104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Rectangle 7"/>
          <p:cNvSpPr>
            <a:spLocks noGrp="1" noChangeArrowheads="1"/>
          </p:cNvSpPr>
          <p:nvPr>
            <p:ph type="sldNum" sz="quarter" idx="5"/>
          </p:nvPr>
        </p:nvSpPr>
        <p:spPr>
          <a:noFill/>
          <a:ln>
            <a:miter lim="800000"/>
            <a:headEnd/>
            <a:tailEnd/>
          </a:ln>
        </p:spPr>
        <p:txBody>
          <a:bodyPr/>
          <a:lstStyle/>
          <a:p>
            <a:fld id="{47786F9B-98B5-4EA7-9412-80B611FFD6B3}" type="slidenum">
              <a:rPr lang="en-US" smtClean="0">
                <a:latin typeface="Helvetica" pitchFamily="34" charset="0"/>
                <a:ea typeface="ＭＳ Ｐゴシック" charset="-128"/>
              </a:rPr>
              <a:pPr/>
              <a:t>26</a:t>
            </a:fld>
            <a:endParaRPr lang="en-US">
              <a:latin typeface="Helvetica" pitchFamily="34" charset="0"/>
              <a:ea typeface="ＭＳ Ｐゴシック" charset="-128"/>
            </a:endParaRPr>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621465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3" name="Rectangle 7"/>
          <p:cNvSpPr>
            <a:spLocks noGrp="1" noChangeArrowheads="1"/>
          </p:cNvSpPr>
          <p:nvPr>
            <p:ph type="sldNum" sz="quarter" idx="5"/>
          </p:nvPr>
        </p:nvSpPr>
        <p:spPr>
          <a:noFill/>
          <a:ln>
            <a:miter lim="800000"/>
            <a:headEnd/>
            <a:tailEnd/>
          </a:ln>
        </p:spPr>
        <p:txBody>
          <a:bodyPr/>
          <a:lstStyle/>
          <a:p>
            <a:pPr eaLnBrk="0" hangingPunct="0"/>
            <a:fld id="{B7729BF5-036E-4F41-A225-B610F6244983}" type="slidenum">
              <a:rPr lang="en-US" smtClean="0">
                <a:latin typeface="Helvetica" pitchFamily="34" charset="0"/>
                <a:ea typeface="ＭＳ Ｐゴシック" charset="-128"/>
              </a:rPr>
              <a:pPr eaLnBrk="0" hangingPunct="0"/>
              <a:t>31</a:t>
            </a:fld>
            <a:endParaRPr lang="en-US">
              <a:latin typeface="Helvetica" pitchFamily="34" charset="0"/>
              <a:ea typeface="ＭＳ Ｐゴシック" charset="-128"/>
            </a:endParaRPr>
          </a:p>
        </p:txBody>
      </p:sp>
      <p:sp>
        <p:nvSpPr>
          <p:cNvPr id="740354" name="Rectangle 2"/>
          <p:cNvSpPr>
            <a:spLocks noGrp="1" noRot="1" noChangeAspect="1" noChangeArrowheads="1" noTextEdit="1"/>
          </p:cNvSpPr>
          <p:nvPr>
            <p:ph type="sldImg"/>
          </p:nvPr>
        </p:nvSpPr>
        <p:spPr>
          <a:ln/>
        </p:spPr>
      </p:sp>
      <p:sp>
        <p:nvSpPr>
          <p:cNvPr id="740355"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208858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Rectangle 7"/>
          <p:cNvSpPr>
            <a:spLocks noGrp="1" noChangeArrowheads="1"/>
          </p:cNvSpPr>
          <p:nvPr>
            <p:ph type="sldNum" sz="quarter" idx="5"/>
          </p:nvPr>
        </p:nvSpPr>
        <p:spPr>
          <a:noFill/>
          <a:ln>
            <a:miter lim="800000"/>
            <a:headEnd/>
            <a:tailEnd/>
          </a:ln>
        </p:spPr>
        <p:txBody>
          <a:bodyPr/>
          <a:lstStyle/>
          <a:p>
            <a:fld id="{47786F9B-98B5-4EA7-9412-80B611FFD6B3}" type="slidenum">
              <a:rPr lang="en-US" smtClean="0">
                <a:latin typeface="Helvetica" pitchFamily="34" charset="0"/>
                <a:ea typeface="ＭＳ Ｐゴシック" charset="-128"/>
              </a:rPr>
              <a:pPr/>
              <a:t>3</a:t>
            </a:fld>
            <a:endParaRPr lang="en-US">
              <a:latin typeface="Helvetica" pitchFamily="34" charset="0"/>
              <a:ea typeface="ＭＳ Ｐゴシック" charset="-128"/>
            </a:endParaRPr>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368545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difference is which way</a:t>
            </a:r>
            <a:r>
              <a:rPr lang="en-US" baseline="0" dirty="0"/>
              <a:t> you hook up the voltmeter  positive in one direction.</a:t>
            </a:r>
          </a:p>
          <a:p>
            <a:endParaRPr lang="en-US" dirty="0"/>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32</a:t>
            </a:fld>
            <a:endParaRPr lang="en-US"/>
          </a:p>
        </p:txBody>
      </p:sp>
    </p:spTree>
    <p:extLst>
      <p:ext uri="{BB962C8B-B14F-4D97-AF65-F5344CB8AC3E}">
        <p14:creationId xmlns:p14="http://schemas.microsoft.com/office/powerpoint/2010/main" val="2142836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difference is which way</a:t>
            </a:r>
            <a:r>
              <a:rPr lang="en-US" baseline="0" dirty="0"/>
              <a:t> you hook up the voltmeter  positive in one direction.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0E29EA-A76F-4854-BC1E-941D268FE04D}"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617109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3" name="Rectangle 7"/>
          <p:cNvSpPr>
            <a:spLocks noGrp="1" noChangeArrowheads="1"/>
          </p:cNvSpPr>
          <p:nvPr>
            <p:ph type="sldNum" sz="quarter" idx="5"/>
          </p:nvPr>
        </p:nvSpPr>
        <p:spPr>
          <a:noFill/>
          <a:ln>
            <a:miter lim="800000"/>
            <a:headEnd/>
            <a:tailEnd/>
          </a:ln>
        </p:spPr>
        <p:txBody>
          <a:bodyPr/>
          <a:lstStyle/>
          <a:p>
            <a:pPr eaLnBrk="0" hangingPunct="0"/>
            <a:fld id="{B463AD6E-6F04-4D5F-AD15-BCBAA0BD2D9C}" type="slidenum">
              <a:rPr lang="en-US" smtClean="0">
                <a:latin typeface="Helvetica" pitchFamily="34" charset="0"/>
                <a:ea typeface="ＭＳ Ｐゴシック" charset="-128"/>
              </a:rPr>
              <a:pPr eaLnBrk="0" hangingPunct="0"/>
              <a:t>36</a:t>
            </a:fld>
            <a:endParaRPr lang="en-US">
              <a:latin typeface="Helvetica" pitchFamily="34" charset="0"/>
              <a:ea typeface="ＭＳ Ｐゴシック" charset="-128"/>
            </a:endParaRPr>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298291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5" name="Rectangle 7"/>
          <p:cNvSpPr>
            <a:spLocks noGrp="1" noChangeArrowheads="1"/>
          </p:cNvSpPr>
          <p:nvPr>
            <p:ph type="sldNum" sz="quarter" idx="5"/>
          </p:nvPr>
        </p:nvSpPr>
        <p:spPr>
          <a:noFill/>
          <a:ln>
            <a:miter lim="800000"/>
            <a:headEnd/>
            <a:tailEnd/>
          </a:ln>
        </p:spPr>
        <p:txBody>
          <a:bodyPr/>
          <a:lstStyle/>
          <a:p>
            <a:pPr eaLnBrk="0" hangingPunct="0"/>
            <a:fld id="{55BB420A-D8D3-4290-9518-A3B7345250F8}" type="slidenum">
              <a:rPr lang="en-US" smtClean="0">
                <a:latin typeface="Helvetica" pitchFamily="34" charset="0"/>
                <a:ea typeface="ＭＳ Ｐゴシック" charset="-128"/>
              </a:rPr>
              <a:pPr eaLnBrk="0" hangingPunct="0"/>
              <a:t>40</a:t>
            </a:fld>
            <a:endParaRPr lang="en-US">
              <a:latin typeface="Helvetica" pitchFamily="34" charset="0"/>
              <a:ea typeface="ＭＳ Ｐゴシック" charset="-128"/>
            </a:endParaRPr>
          </a:p>
        </p:txBody>
      </p:sp>
      <p:sp>
        <p:nvSpPr>
          <p:cNvPr id="733186" name="Rectangle 2"/>
          <p:cNvSpPr>
            <a:spLocks noGrp="1" noRot="1" noChangeAspect="1" noChangeArrowheads="1" noTextEdit="1"/>
          </p:cNvSpPr>
          <p:nvPr>
            <p:ph type="sldImg"/>
          </p:nvPr>
        </p:nvSpPr>
        <p:spPr>
          <a:ln/>
        </p:spPr>
      </p:sp>
      <p:sp>
        <p:nvSpPr>
          <p:cNvPr id="733187"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4188437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miter lim="800000"/>
            <a:headEnd/>
            <a:tailEnd/>
          </a:ln>
        </p:spPr>
        <p:txBody>
          <a:bodyPr/>
          <a:lstStyle/>
          <a:p>
            <a:pPr eaLnBrk="0" hangingPunct="0"/>
            <a:fld id="{93179CF9-78A5-4F34-802B-15E3C3D7245C}" type="slidenum">
              <a:rPr lang="en-US" smtClean="0">
                <a:latin typeface="Helvetica" pitchFamily="34" charset="0"/>
                <a:ea typeface="ＭＳ Ｐゴシック" charset="-128"/>
              </a:rPr>
              <a:pPr eaLnBrk="0" hangingPunct="0"/>
              <a:t>4</a:t>
            </a:fld>
            <a:endParaRPr lang="en-US">
              <a:latin typeface="Helvetica" pitchFamily="34" charset="0"/>
              <a:ea typeface="ＭＳ Ｐゴシック" charset="-128"/>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839223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miter lim="800000"/>
            <a:headEnd/>
            <a:tailEnd/>
          </a:ln>
        </p:spPr>
        <p:txBody>
          <a:bodyPr/>
          <a:lstStyle/>
          <a:p>
            <a:pPr eaLnBrk="0" hangingPunct="0"/>
            <a:fld id="{1379DA8E-00B2-4AA2-A358-C37E02E2169B}" type="slidenum">
              <a:rPr lang="en-US" smtClean="0">
                <a:latin typeface="Helvetica" pitchFamily="34" charset="0"/>
                <a:ea typeface="ＭＳ Ｐゴシック" charset="-128"/>
              </a:rPr>
              <a:pPr eaLnBrk="0" hangingPunct="0"/>
              <a:t>5</a:t>
            </a:fld>
            <a:endParaRPr lang="en-US">
              <a:latin typeface="Helvetica" pitchFamily="34" charset="0"/>
              <a:ea typeface="ＭＳ Ｐゴシック" charset="-128"/>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899869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miter lim="800000"/>
            <a:headEnd/>
            <a:tailEnd/>
          </a:ln>
        </p:spPr>
        <p:txBody>
          <a:bodyPr/>
          <a:lstStyle/>
          <a:p>
            <a:pPr eaLnBrk="0" hangingPunct="0"/>
            <a:fld id="{EC2962A4-F406-42CE-94D6-510AE587602F}" type="slidenum">
              <a:rPr lang="en-US" smtClean="0">
                <a:latin typeface="Helvetica" pitchFamily="34" charset="0"/>
                <a:ea typeface="ＭＳ Ｐゴシック" charset="-128"/>
              </a:rPr>
              <a:pPr eaLnBrk="0" hangingPunct="0"/>
              <a:t>7</a:t>
            </a:fld>
            <a:endParaRPr lang="en-US">
              <a:latin typeface="Helvetica" pitchFamily="34" charset="0"/>
              <a:ea typeface="ＭＳ Ｐゴシック" charset="-128"/>
            </a:endParaRPr>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912633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miter lim="800000"/>
            <a:headEnd/>
            <a:tailEnd/>
          </a:ln>
        </p:spPr>
        <p:txBody>
          <a:bodyPr/>
          <a:lstStyle/>
          <a:p>
            <a:pPr eaLnBrk="0" hangingPunct="0"/>
            <a:fld id="{75FDFB7A-4D25-4AB2-8360-B18678958099}" type="slidenum">
              <a:rPr lang="en-US" smtClean="0">
                <a:latin typeface="Helvetica" pitchFamily="34" charset="0"/>
                <a:ea typeface="ＭＳ Ｐゴシック" charset="-128"/>
              </a:rPr>
              <a:pPr eaLnBrk="0" hangingPunct="0"/>
              <a:t>10</a:t>
            </a:fld>
            <a:endParaRPr lang="en-US">
              <a:latin typeface="Helvetica" pitchFamily="34" charset="0"/>
              <a:ea typeface="ＭＳ Ｐゴシック" charset="-128"/>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193922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Rectangle 7"/>
          <p:cNvSpPr>
            <a:spLocks noGrp="1" noChangeArrowheads="1"/>
          </p:cNvSpPr>
          <p:nvPr>
            <p:ph type="sldNum" sz="quarter" idx="5"/>
          </p:nvPr>
        </p:nvSpPr>
        <p:spPr>
          <a:noFill/>
          <a:ln>
            <a:miter lim="800000"/>
            <a:headEnd/>
            <a:tailEnd/>
          </a:ln>
        </p:spPr>
        <p:txBody>
          <a:bodyPr/>
          <a:lstStyle/>
          <a:p>
            <a:fld id="{47786F9B-98B5-4EA7-9412-80B611FFD6B3}" type="slidenum">
              <a:rPr lang="en-US" smtClean="0">
                <a:latin typeface="Helvetica" pitchFamily="34" charset="0"/>
                <a:ea typeface="ＭＳ Ｐゴシック" charset="-128"/>
              </a:rPr>
              <a:pPr/>
              <a:t>11</a:t>
            </a:fld>
            <a:endParaRPr lang="en-US">
              <a:latin typeface="Helvetica" pitchFamily="34" charset="0"/>
              <a:ea typeface="ＭＳ Ｐゴシック" charset="-128"/>
            </a:endParaRPr>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829948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miter lim="800000"/>
            <a:headEnd/>
            <a:tailEnd/>
          </a:ln>
        </p:spPr>
        <p:txBody>
          <a:bodyPr/>
          <a:lstStyle/>
          <a:p>
            <a:pPr eaLnBrk="0" hangingPunct="0"/>
            <a:fld id="{9763668E-CB4F-413A-B042-5B7AB9DF4AD5}" type="slidenum">
              <a:rPr lang="en-US" smtClean="0">
                <a:latin typeface="Helvetica" pitchFamily="34" charset="0"/>
                <a:ea typeface="ＭＳ Ｐゴシック" charset="-128"/>
              </a:rPr>
              <a:pPr eaLnBrk="0" hangingPunct="0"/>
              <a:t>12</a:t>
            </a:fld>
            <a:endParaRPr lang="en-US">
              <a:latin typeface="Helvetica" pitchFamily="34" charset="0"/>
              <a:ea typeface="ＭＳ Ｐゴシック" charset="-128"/>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56910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miter lim="800000"/>
            <a:headEnd/>
            <a:tailEnd/>
          </a:ln>
        </p:spPr>
        <p:txBody>
          <a:bodyPr/>
          <a:lstStyle/>
          <a:p>
            <a:pPr eaLnBrk="0" hangingPunct="0"/>
            <a:fld id="{9763668E-CB4F-413A-B042-5B7AB9DF4AD5}" type="slidenum">
              <a:rPr lang="en-US" smtClean="0">
                <a:latin typeface="Helvetica" pitchFamily="34" charset="0"/>
                <a:ea typeface="ＭＳ Ｐゴシック" charset="-128"/>
              </a:rPr>
              <a:pPr eaLnBrk="0" hangingPunct="0"/>
              <a:t>13</a:t>
            </a:fld>
            <a:endParaRPr lang="en-US">
              <a:latin typeface="Helvetica" pitchFamily="34" charset="0"/>
              <a:ea typeface="ＭＳ Ｐゴシック" charset="-128"/>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610924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pic>
        <p:nvPicPr>
          <p:cNvPr id="4" name="Picture 4"/>
          <p:cNvPicPr>
            <a:picLocks/>
          </p:cNvPicPr>
          <p:nvPr userDrawn="1"/>
        </p:nvPicPr>
        <p:blipFill>
          <a:blip r:embed="rId2"/>
          <a:srcRect/>
          <a:stretch>
            <a:fillRect/>
          </a:stretch>
        </p:blipFill>
        <p:spPr bwMode="auto">
          <a:xfrm>
            <a:off x="0" y="0"/>
            <a:ext cx="9144000" cy="5578475"/>
          </a:xfrm>
          <a:prstGeom prst="rect">
            <a:avLst/>
          </a:prstGeom>
          <a:noFill/>
          <a:ln w="9525">
            <a:noFill/>
            <a:miter lim="800000"/>
            <a:headEnd/>
            <a:tailEnd/>
          </a:ln>
        </p:spPr>
      </p:pic>
      <p:sp>
        <p:nvSpPr>
          <p:cNvPr id="5" name="Rectangle 199"/>
          <p:cNvSpPr>
            <a:spLocks noChangeArrowheads="1"/>
          </p:cNvSpPr>
          <p:nvPr userDrawn="1"/>
        </p:nvSpPr>
        <p:spPr bwMode="auto">
          <a:xfrm>
            <a:off x="0" y="4343400"/>
            <a:ext cx="9144000" cy="2514600"/>
          </a:xfrm>
          <a:prstGeom prst="rect">
            <a:avLst/>
          </a:prstGeom>
          <a:solidFill>
            <a:srgbClr val="335359"/>
          </a:solidFill>
          <a:ln>
            <a:noFill/>
          </a:ln>
        </p:spPr>
        <p:txBody>
          <a:bodyPr/>
          <a:lstStyle/>
          <a:p>
            <a:pPr>
              <a:defRPr/>
            </a:pPr>
            <a:endParaRPr lang="en-US"/>
          </a:p>
        </p:txBody>
      </p:sp>
      <p:sp>
        <p:nvSpPr>
          <p:cNvPr id="6" name="TextBox 2"/>
          <p:cNvSpPr txBox="1"/>
          <p:nvPr userDrawn="1"/>
        </p:nvSpPr>
        <p:spPr>
          <a:xfrm>
            <a:off x="1447800" y="4599057"/>
            <a:ext cx="4743681" cy="707886"/>
          </a:xfrm>
          <a:prstGeom prst="rect">
            <a:avLst/>
          </a:prstGeom>
          <a:noFill/>
          <a:ln>
            <a:noFill/>
          </a:ln>
          <a:effectLst/>
          <a:scene3d>
            <a:camera prst="orthographicFront">
              <a:rot lat="0" lon="0" rev="0"/>
            </a:camera>
            <a:lightRig rig="balanced" dir="t">
              <a:rot lat="0" lon="0" rev="8700000"/>
            </a:lightRig>
          </a:scene3d>
          <a:sp3d>
            <a:bevelT w="190500" h="38100"/>
          </a:sp3d>
        </p:spPr>
        <p:txBody>
          <a:bodyPr tIns="91440" bIns="91440" anchor="ctr"/>
          <a:lstStyle>
            <a:lvl1pPr eaLnBrk="0" hangingPunct="0">
              <a:defRPr sz="4000" b="1">
                <a:solidFill>
                  <a:srgbClr val="F7D300"/>
                </a:solidFill>
                <a:latin typeface="Arial" pitchFamily="34" charset="0"/>
                <a:ea typeface="+mj-ea"/>
                <a:cs typeface="Arial" pitchFamily="34" charset="0"/>
              </a:defRPr>
            </a:lvl1pPr>
            <a:lvl2pPr eaLnBrk="0" hangingPunct="0">
              <a:defRPr sz="4000" b="1">
                <a:solidFill>
                  <a:schemeClr val="bg1"/>
                </a:solidFill>
              </a:defRPr>
            </a:lvl2pPr>
            <a:lvl3pPr eaLnBrk="0" hangingPunct="0">
              <a:defRPr sz="4000" b="1">
                <a:solidFill>
                  <a:schemeClr val="bg1"/>
                </a:solidFill>
              </a:defRPr>
            </a:lvl3pPr>
            <a:lvl4pPr eaLnBrk="0" hangingPunct="0">
              <a:defRPr sz="4000" b="1">
                <a:solidFill>
                  <a:schemeClr val="bg1"/>
                </a:solidFill>
              </a:defRPr>
            </a:lvl4pPr>
            <a:lvl5pPr eaLnBrk="0" hangingPunct="0">
              <a:defRPr sz="4000" b="1">
                <a:solidFill>
                  <a:schemeClr val="bg1"/>
                </a:solidFill>
              </a:defRPr>
            </a:lvl5pPr>
            <a:lvl6pPr marL="457200" fontAlgn="base">
              <a:spcBef>
                <a:spcPct val="0"/>
              </a:spcBef>
              <a:spcAft>
                <a:spcPct val="0"/>
              </a:spcAft>
              <a:defRPr sz="4000">
                <a:latin typeface="Arial Rounded MT Bold" pitchFamily="34" charset="0"/>
              </a:defRPr>
            </a:lvl6pPr>
            <a:lvl7pPr marL="914400" fontAlgn="base">
              <a:spcBef>
                <a:spcPct val="0"/>
              </a:spcBef>
              <a:spcAft>
                <a:spcPct val="0"/>
              </a:spcAft>
              <a:defRPr sz="4000">
                <a:latin typeface="Arial Rounded MT Bold" pitchFamily="34" charset="0"/>
              </a:defRPr>
            </a:lvl7pPr>
            <a:lvl8pPr marL="1371600" fontAlgn="base">
              <a:spcBef>
                <a:spcPct val="0"/>
              </a:spcBef>
              <a:spcAft>
                <a:spcPct val="0"/>
              </a:spcAft>
              <a:defRPr sz="4000">
                <a:latin typeface="Arial Rounded MT Bold" pitchFamily="34" charset="0"/>
              </a:defRPr>
            </a:lvl8pPr>
            <a:lvl9pPr marL="1828800" fontAlgn="base">
              <a:spcBef>
                <a:spcPct val="0"/>
              </a:spcBef>
              <a:spcAft>
                <a:spcPct val="0"/>
              </a:spcAft>
              <a:defRPr sz="4000">
                <a:latin typeface="Arial Rounded MT Bold" pitchFamily="34" charset="0"/>
              </a:defRPr>
            </a:lvl9pPr>
          </a:lstStyle>
          <a:p>
            <a:pPr algn="r">
              <a:defRPr/>
            </a:pPr>
            <a:r>
              <a:rPr lang="en-US" sz="6600" b="0" dirty="0"/>
              <a:t>Chapter</a:t>
            </a:r>
          </a:p>
        </p:txBody>
      </p:sp>
      <p:grpSp>
        <p:nvGrpSpPr>
          <p:cNvPr id="7" name="Group 3207"/>
          <p:cNvGrpSpPr/>
          <p:nvPr userDrawn="1"/>
        </p:nvGrpSpPr>
        <p:grpSpPr>
          <a:xfrm>
            <a:off x="2157788" y="990600"/>
            <a:ext cx="6994525" cy="3590926"/>
            <a:chOff x="147638" y="1658938"/>
            <a:chExt cx="6994525" cy="3590925"/>
          </a:xfrm>
          <a:effectLst>
            <a:outerShdw blurRad="50800" dist="38100" dir="2700000" algn="tl" rotWithShape="0">
              <a:prstClr val="black">
                <a:alpha val="40000"/>
              </a:prstClr>
            </a:outerShdw>
          </a:effectLst>
        </p:grpSpPr>
        <p:sp>
          <p:nvSpPr>
            <p:cNvPr id="8" name="Freeform 107"/>
            <p:cNvSpPr>
              <a:spLocks/>
            </p:cNvSpPr>
            <p:nvPr/>
          </p:nvSpPr>
          <p:spPr bwMode="auto">
            <a:xfrm>
              <a:off x="1204913" y="1658938"/>
              <a:ext cx="1289050" cy="1108075"/>
            </a:xfrm>
            <a:custGeom>
              <a:avLst/>
              <a:gdLst>
                <a:gd name="T0" fmla="*/ 174 w 812"/>
                <a:gd name="T1" fmla="*/ 0 h 698"/>
                <a:gd name="T2" fmla="*/ 0 w 812"/>
                <a:gd name="T3" fmla="*/ 362 h 698"/>
                <a:gd name="T4" fmla="*/ 228 w 812"/>
                <a:gd name="T5" fmla="*/ 698 h 698"/>
                <a:gd name="T6" fmla="*/ 636 w 812"/>
                <a:gd name="T7" fmla="*/ 668 h 698"/>
                <a:gd name="T8" fmla="*/ 812 w 812"/>
                <a:gd name="T9" fmla="*/ 300 h 698"/>
                <a:gd name="T10" fmla="*/ 608 w 812"/>
                <a:gd name="T11" fmla="*/ 0 h 698"/>
              </a:gdLst>
              <a:ahLst/>
              <a:cxnLst>
                <a:cxn ang="0">
                  <a:pos x="T0" y="T1"/>
                </a:cxn>
                <a:cxn ang="0">
                  <a:pos x="T2" y="T3"/>
                </a:cxn>
                <a:cxn ang="0">
                  <a:pos x="T4" y="T5"/>
                </a:cxn>
                <a:cxn ang="0">
                  <a:pos x="T6" y="T7"/>
                </a:cxn>
                <a:cxn ang="0">
                  <a:pos x="T8" y="T9"/>
                </a:cxn>
                <a:cxn ang="0">
                  <a:pos x="T10" y="T11"/>
                </a:cxn>
              </a:cxnLst>
              <a:rect l="0" t="0" r="r" b="b"/>
              <a:pathLst>
                <a:path w="812" h="698">
                  <a:moveTo>
                    <a:pt x="174" y="0"/>
                  </a:moveTo>
                  <a:lnTo>
                    <a:pt x="0" y="362"/>
                  </a:lnTo>
                  <a:lnTo>
                    <a:pt x="228" y="698"/>
                  </a:lnTo>
                  <a:lnTo>
                    <a:pt x="636" y="668"/>
                  </a:lnTo>
                  <a:lnTo>
                    <a:pt x="812" y="300"/>
                  </a:lnTo>
                  <a:lnTo>
                    <a:pt x="608" y="0"/>
                  </a:lnTo>
                </a:path>
              </a:pathLst>
            </a:custGeom>
            <a:noFill/>
            <a:ln w="28575">
              <a:solidFill>
                <a:srgbClr val="FCEA10"/>
              </a:solidFill>
              <a:prstDash val="solid"/>
              <a:round/>
              <a:headEnd/>
              <a:tailEnd/>
            </a:ln>
          </p:spPr>
          <p:txBody>
            <a:bodyPr/>
            <a:lstStyle/>
            <a:p>
              <a:pPr>
                <a:defRPr/>
              </a:pPr>
              <a:endParaRPr lang="en-US"/>
            </a:p>
          </p:txBody>
        </p:sp>
        <p:sp>
          <p:nvSpPr>
            <p:cNvPr id="9" name="Freeform 108"/>
            <p:cNvSpPr>
              <a:spLocks/>
            </p:cNvSpPr>
            <p:nvPr/>
          </p:nvSpPr>
          <p:spPr bwMode="auto">
            <a:xfrm>
              <a:off x="195263" y="1658938"/>
              <a:ext cx="1285875" cy="622300"/>
            </a:xfrm>
            <a:custGeom>
              <a:avLst/>
              <a:gdLst>
                <a:gd name="T0" fmla="*/ 26 w 810"/>
                <a:gd name="T1" fmla="*/ 0 h 392"/>
                <a:gd name="T2" fmla="*/ 0 w 810"/>
                <a:gd name="T3" fmla="*/ 54 h 392"/>
                <a:gd name="T4" fmla="*/ 228 w 810"/>
                <a:gd name="T5" fmla="*/ 392 h 392"/>
                <a:gd name="T6" fmla="*/ 636 w 810"/>
                <a:gd name="T7" fmla="*/ 362 h 392"/>
                <a:gd name="T8" fmla="*/ 810 w 810"/>
                <a:gd name="T9" fmla="*/ 0 h 392"/>
              </a:gdLst>
              <a:ahLst/>
              <a:cxnLst>
                <a:cxn ang="0">
                  <a:pos x="T0" y="T1"/>
                </a:cxn>
                <a:cxn ang="0">
                  <a:pos x="T2" y="T3"/>
                </a:cxn>
                <a:cxn ang="0">
                  <a:pos x="T4" y="T5"/>
                </a:cxn>
                <a:cxn ang="0">
                  <a:pos x="T6" y="T7"/>
                </a:cxn>
                <a:cxn ang="0">
                  <a:pos x="T8" y="T9"/>
                </a:cxn>
              </a:cxnLst>
              <a:rect l="0" t="0" r="r" b="b"/>
              <a:pathLst>
                <a:path w="810" h="392">
                  <a:moveTo>
                    <a:pt x="26" y="0"/>
                  </a:moveTo>
                  <a:lnTo>
                    <a:pt x="0" y="54"/>
                  </a:lnTo>
                  <a:lnTo>
                    <a:pt x="228" y="392"/>
                  </a:lnTo>
                  <a:lnTo>
                    <a:pt x="636" y="362"/>
                  </a:lnTo>
                  <a:lnTo>
                    <a:pt x="810" y="0"/>
                  </a:lnTo>
                </a:path>
              </a:pathLst>
            </a:custGeom>
            <a:noFill/>
            <a:ln w="28575">
              <a:solidFill>
                <a:srgbClr val="FCEA10"/>
              </a:solidFill>
              <a:prstDash val="solid"/>
              <a:round/>
              <a:headEnd/>
              <a:tailEnd/>
            </a:ln>
          </p:spPr>
          <p:txBody>
            <a:bodyPr/>
            <a:lstStyle/>
            <a:p>
              <a:pPr>
                <a:defRPr/>
              </a:pPr>
              <a:endParaRPr lang="en-US"/>
            </a:p>
          </p:txBody>
        </p:sp>
        <p:sp>
          <p:nvSpPr>
            <p:cNvPr id="10" name="Freeform 109"/>
            <p:cNvSpPr>
              <a:spLocks/>
            </p:cNvSpPr>
            <p:nvPr/>
          </p:nvSpPr>
          <p:spPr bwMode="auto">
            <a:xfrm>
              <a:off x="2214563" y="2087563"/>
              <a:ext cx="1289050" cy="1165225"/>
            </a:xfrm>
            <a:custGeom>
              <a:avLst/>
              <a:gdLst>
                <a:gd name="T0" fmla="*/ 176 w 812"/>
                <a:gd name="T1" fmla="*/ 30 h 734"/>
                <a:gd name="T2" fmla="*/ 0 w 812"/>
                <a:gd name="T3" fmla="*/ 398 h 734"/>
                <a:gd name="T4" fmla="*/ 230 w 812"/>
                <a:gd name="T5" fmla="*/ 734 h 734"/>
                <a:gd name="T6" fmla="*/ 636 w 812"/>
                <a:gd name="T7" fmla="*/ 704 h 734"/>
                <a:gd name="T8" fmla="*/ 812 w 812"/>
                <a:gd name="T9" fmla="*/ 338 h 734"/>
                <a:gd name="T10" fmla="*/ 584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30" y="734"/>
                  </a:lnTo>
                  <a:lnTo>
                    <a:pt x="636" y="704"/>
                  </a:lnTo>
                  <a:lnTo>
                    <a:pt x="812" y="338"/>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1" name="Freeform 110"/>
            <p:cNvSpPr>
              <a:spLocks/>
            </p:cNvSpPr>
            <p:nvPr/>
          </p:nvSpPr>
          <p:spPr bwMode="auto">
            <a:xfrm>
              <a:off x="3224213" y="2576513"/>
              <a:ext cx="1289050" cy="1165225"/>
            </a:xfrm>
            <a:custGeom>
              <a:avLst/>
              <a:gdLst>
                <a:gd name="T0" fmla="*/ 176 w 812"/>
                <a:gd name="T1" fmla="*/ 30 h 734"/>
                <a:gd name="T2" fmla="*/ 0 w 812"/>
                <a:gd name="T3" fmla="*/ 396 h 734"/>
                <a:gd name="T4" fmla="*/ 230 w 812"/>
                <a:gd name="T5" fmla="*/ 734 h 734"/>
                <a:gd name="T6" fmla="*/ 636 w 812"/>
                <a:gd name="T7" fmla="*/ 704 h 734"/>
                <a:gd name="T8" fmla="*/ 812 w 812"/>
                <a:gd name="T9" fmla="*/ 336 h 734"/>
                <a:gd name="T10" fmla="*/ 584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6"/>
                  </a:lnTo>
                  <a:lnTo>
                    <a:pt x="230" y="734"/>
                  </a:lnTo>
                  <a:lnTo>
                    <a:pt x="636" y="704"/>
                  </a:lnTo>
                  <a:lnTo>
                    <a:pt x="812" y="336"/>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2" name="Freeform 111"/>
            <p:cNvSpPr>
              <a:spLocks/>
            </p:cNvSpPr>
            <p:nvPr/>
          </p:nvSpPr>
          <p:spPr bwMode="auto">
            <a:xfrm>
              <a:off x="4233863" y="3062288"/>
              <a:ext cx="1289050" cy="1165225"/>
            </a:xfrm>
            <a:custGeom>
              <a:avLst/>
              <a:gdLst>
                <a:gd name="T0" fmla="*/ 176 w 812"/>
                <a:gd name="T1" fmla="*/ 30 h 734"/>
                <a:gd name="T2" fmla="*/ 0 w 812"/>
                <a:gd name="T3" fmla="*/ 398 h 734"/>
                <a:gd name="T4" fmla="*/ 230 w 812"/>
                <a:gd name="T5" fmla="*/ 734 h 734"/>
                <a:gd name="T6" fmla="*/ 636 w 812"/>
                <a:gd name="T7" fmla="*/ 704 h 734"/>
                <a:gd name="T8" fmla="*/ 812 w 812"/>
                <a:gd name="T9" fmla="*/ 336 h 734"/>
                <a:gd name="T10" fmla="*/ 584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30" y="734"/>
                  </a:lnTo>
                  <a:lnTo>
                    <a:pt x="636" y="704"/>
                  </a:lnTo>
                  <a:lnTo>
                    <a:pt x="812" y="336"/>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3" name="Freeform 112"/>
            <p:cNvSpPr>
              <a:spLocks/>
            </p:cNvSpPr>
            <p:nvPr/>
          </p:nvSpPr>
          <p:spPr bwMode="auto">
            <a:xfrm>
              <a:off x="5243513" y="3548063"/>
              <a:ext cx="1289050" cy="1168400"/>
            </a:xfrm>
            <a:custGeom>
              <a:avLst/>
              <a:gdLst>
                <a:gd name="T0" fmla="*/ 176 w 812"/>
                <a:gd name="T1" fmla="*/ 30 h 736"/>
                <a:gd name="T2" fmla="*/ 0 w 812"/>
                <a:gd name="T3" fmla="*/ 398 h 736"/>
                <a:gd name="T4" fmla="*/ 230 w 812"/>
                <a:gd name="T5" fmla="*/ 736 h 736"/>
                <a:gd name="T6" fmla="*/ 636 w 812"/>
                <a:gd name="T7" fmla="*/ 704 h 736"/>
                <a:gd name="T8" fmla="*/ 812 w 812"/>
                <a:gd name="T9" fmla="*/ 338 h 736"/>
                <a:gd name="T10" fmla="*/ 584 w 812"/>
                <a:gd name="T11" fmla="*/ 0 h 736"/>
                <a:gd name="T12" fmla="*/ 176 w 812"/>
                <a:gd name="T13" fmla="*/ 30 h 736"/>
              </a:gdLst>
              <a:ahLst/>
              <a:cxnLst>
                <a:cxn ang="0">
                  <a:pos x="T0" y="T1"/>
                </a:cxn>
                <a:cxn ang="0">
                  <a:pos x="T2" y="T3"/>
                </a:cxn>
                <a:cxn ang="0">
                  <a:pos x="T4" y="T5"/>
                </a:cxn>
                <a:cxn ang="0">
                  <a:pos x="T6" y="T7"/>
                </a:cxn>
                <a:cxn ang="0">
                  <a:pos x="T8" y="T9"/>
                </a:cxn>
                <a:cxn ang="0">
                  <a:pos x="T10" y="T11"/>
                </a:cxn>
                <a:cxn ang="0">
                  <a:pos x="T12" y="T13"/>
                </a:cxn>
              </a:cxnLst>
              <a:rect l="0" t="0" r="r" b="b"/>
              <a:pathLst>
                <a:path w="812" h="736">
                  <a:moveTo>
                    <a:pt x="176" y="30"/>
                  </a:moveTo>
                  <a:lnTo>
                    <a:pt x="0" y="398"/>
                  </a:lnTo>
                  <a:lnTo>
                    <a:pt x="230" y="736"/>
                  </a:lnTo>
                  <a:lnTo>
                    <a:pt x="636" y="704"/>
                  </a:lnTo>
                  <a:lnTo>
                    <a:pt x="812" y="338"/>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4" name="Freeform 113"/>
            <p:cNvSpPr>
              <a:spLocks/>
            </p:cNvSpPr>
            <p:nvPr/>
          </p:nvSpPr>
          <p:spPr bwMode="auto">
            <a:xfrm>
              <a:off x="6253163" y="4040188"/>
              <a:ext cx="876300" cy="1162050"/>
            </a:xfrm>
            <a:custGeom>
              <a:avLst/>
              <a:gdLst>
                <a:gd name="T0" fmla="*/ 552 w 552"/>
                <a:gd name="T1" fmla="*/ 0 h 732"/>
                <a:gd name="T2" fmla="*/ 176 w 552"/>
                <a:gd name="T3" fmla="*/ 28 h 732"/>
                <a:gd name="T4" fmla="*/ 0 w 552"/>
                <a:gd name="T5" fmla="*/ 394 h 732"/>
                <a:gd name="T6" fmla="*/ 230 w 552"/>
                <a:gd name="T7" fmla="*/ 732 h 732"/>
                <a:gd name="T8" fmla="*/ 552 w 552"/>
                <a:gd name="T9" fmla="*/ 708 h 732"/>
              </a:gdLst>
              <a:ahLst/>
              <a:cxnLst>
                <a:cxn ang="0">
                  <a:pos x="T0" y="T1"/>
                </a:cxn>
                <a:cxn ang="0">
                  <a:pos x="T2" y="T3"/>
                </a:cxn>
                <a:cxn ang="0">
                  <a:pos x="T4" y="T5"/>
                </a:cxn>
                <a:cxn ang="0">
                  <a:pos x="T6" y="T7"/>
                </a:cxn>
                <a:cxn ang="0">
                  <a:pos x="T8" y="T9"/>
                </a:cxn>
              </a:cxnLst>
              <a:rect l="0" t="0" r="r" b="b"/>
              <a:pathLst>
                <a:path w="552" h="732">
                  <a:moveTo>
                    <a:pt x="552" y="0"/>
                  </a:moveTo>
                  <a:lnTo>
                    <a:pt x="176" y="28"/>
                  </a:lnTo>
                  <a:lnTo>
                    <a:pt x="0" y="394"/>
                  </a:lnTo>
                  <a:lnTo>
                    <a:pt x="230" y="732"/>
                  </a:lnTo>
                  <a:lnTo>
                    <a:pt x="552" y="708"/>
                  </a:lnTo>
                </a:path>
              </a:pathLst>
            </a:custGeom>
            <a:noFill/>
            <a:ln w="28575">
              <a:solidFill>
                <a:srgbClr val="FCEA10"/>
              </a:solidFill>
              <a:prstDash val="solid"/>
              <a:round/>
              <a:headEnd/>
              <a:tailEnd/>
            </a:ln>
          </p:spPr>
          <p:txBody>
            <a:bodyPr/>
            <a:lstStyle/>
            <a:p>
              <a:pPr>
                <a:defRPr/>
              </a:pPr>
              <a:endParaRPr lang="en-US"/>
            </a:p>
          </p:txBody>
        </p:sp>
        <p:sp>
          <p:nvSpPr>
            <p:cNvPr id="15" name="Freeform 114"/>
            <p:cNvSpPr>
              <a:spLocks/>
            </p:cNvSpPr>
            <p:nvPr/>
          </p:nvSpPr>
          <p:spPr bwMode="auto">
            <a:xfrm>
              <a:off x="3141663" y="1658938"/>
              <a:ext cx="1289050" cy="965200"/>
            </a:xfrm>
            <a:custGeom>
              <a:avLst/>
              <a:gdLst>
                <a:gd name="T0" fmla="*/ 130 w 812"/>
                <a:gd name="T1" fmla="*/ 0 h 608"/>
                <a:gd name="T2" fmla="*/ 0 w 812"/>
                <a:gd name="T3" fmla="*/ 270 h 608"/>
                <a:gd name="T4" fmla="*/ 228 w 812"/>
                <a:gd name="T5" fmla="*/ 608 h 608"/>
                <a:gd name="T6" fmla="*/ 636 w 812"/>
                <a:gd name="T7" fmla="*/ 578 h 608"/>
                <a:gd name="T8" fmla="*/ 812 w 812"/>
                <a:gd name="T9" fmla="*/ 210 h 608"/>
                <a:gd name="T10" fmla="*/ 670 w 812"/>
                <a:gd name="T11" fmla="*/ 0 h 608"/>
              </a:gdLst>
              <a:ahLst/>
              <a:cxnLst>
                <a:cxn ang="0">
                  <a:pos x="T0" y="T1"/>
                </a:cxn>
                <a:cxn ang="0">
                  <a:pos x="T2" y="T3"/>
                </a:cxn>
                <a:cxn ang="0">
                  <a:pos x="T4" y="T5"/>
                </a:cxn>
                <a:cxn ang="0">
                  <a:pos x="T6" y="T7"/>
                </a:cxn>
                <a:cxn ang="0">
                  <a:pos x="T8" y="T9"/>
                </a:cxn>
                <a:cxn ang="0">
                  <a:pos x="T10" y="T11"/>
                </a:cxn>
              </a:cxnLst>
              <a:rect l="0" t="0" r="r" b="b"/>
              <a:pathLst>
                <a:path w="812" h="608">
                  <a:moveTo>
                    <a:pt x="130" y="0"/>
                  </a:moveTo>
                  <a:lnTo>
                    <a:pt x="0" y="270"/>
                  </a:lnTo>
                  <a:lnTo>
                    <a:pt x="228" y="608"/>
                  </a:lnTo>
                  <a:lnTo>
                    <a:pt x="636" y="578"/>
                  </a:lnTo>
                  <a:lnTo>
                    <a:pt x="812" y="210"/>
                  </a:lnTo>
                  <a:lnTo>
                    <a:pt x="670" y="0"/>
                  </a:lnTo>
                </a:path>
              </a:pathLst>
            </a:custGeom>
            <a:noFill/>
            <a:ln w="28575">
              <a:solidFill>
                <a:srgbClr val="FCEA10"/>
              </a:solidFill>
              <a:prstDash val="solid"/>
              <a:round/>
              <a:headEnd/>
              <a:tailEnd/>
            </a:ln>
          </p:spPr>
          <p:txBody>
            <a:bodyPr/>
            <a:lstStyle/>
            <a:p>
              <a:pPr>
                <a:defRPr/>
              </a:pPr>
              <a:endParaRPr lang="en-US"/>
            </a:p>
          </p:txBody>
        </p:sp>
        <p:sp>
          <p:nvSpPr>
            <p:cNvPr id="16" name="Freeform 115"/>
            <p:cNvSpPr>
              <a:spLocks/>
            </p:cNvSpPr>
            <p:nvPr/>
          </p:nvSpPr>
          <p:spPr bwMode="auto">
            <a:xfrm>
              <a:off x="4151313" y="1944688"/>
              <a:ext cx="1289050" cy="1165225"/>
            </a:xfrm>
            <a:custGeom>
              <a:avLst/>
              <a:gdLst>
                <a:gd name="T0" fmla="*/ 176 w 812"/>
                <a:gd name="T1" fmla="*/ 30 h 734"/>
                <a:gd name="T2" fmla="*/ 0 w 812"/>
                <a:gd name="T3" fmla="*/ 398 h 734"/>
                <a:gd name="T4" fmla="*/ 228 w 812"/>
                <a:gd name="T5" fmla="*/ 734 h 734"/>
                <a:gd name="T6" fmla="*/ 636 w 812"/>
                <a:gd name="T7" fmla="*/ 704 h 734"/>
                <a:gd name="T8" fmla="*/ 812 w 812"/>
                <a:gd name="T9" fmla="*/ 336 h 734"/>
                <a:gd name="T10" fmla="*/ 582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28" y="734"/>
                  </a:lnTo>
                  <a:lnTo>
                    <a:pt x="636" y="704"/>
                  </a:lnTo>
                  <a:lnTo>
                    <a:pt x="812" y="336"/>
                  </a:lnTo>
                  <a:lnTo>
                    <a:pt x="582" y="0"/>
                  </a:lnTo>
                  <a:lnTo>
                    <a:pt x="176" y="30"/>
                  </a:lnTo>
                  <a:close/>
                </a:path>
              </a:pathLst>
            </a:custGeom>
            <a:noFill/>
            <a:ln w="16">
              <a:solidFill>
                <a:srgbClr val="FCEA10"/>
              </a:solidFill>
              <a:prstDash val="solid"/>
              <a:round/>
              <a:headEnd/>
              <a:tailEnd/>
            </a:ln>
          </p:spPr>
          <p:txBody>
            <a:bodyPr/>
            <a:lstStyle/>
            <a:p>
              <a:pPr>
                <a:defRPr/>
              </a:pPr>
              <a:endParaRPr lang="en-US"/>
            </a:p>
          </p:txBody>
        </p:sp>
        <p:sp>
          <p:nvSpPr>
            <p:cNvPr id="17" name="Freeform 116"/>
            <p:cNvSpPr>
              <a:spLocks/>
            </p:cNvSpPr>
            <p:nvPr/>
          </p:nvSpPr>
          <p:spPr bwMode="auto">
            <a:xfrm>
              <a:off x="5160963" y="2430463"/>
              <a:ext cx="1289050" cy="1165225"/>
            </a:xfrm>
            <a:custGeom>
              <a:avLst/>
              <a:gdLst>
                <a:gd name="T0" fmla="*/ 176 w 812"/>
                <a:gd name="T1" fmla="*/ 30 h 734"/>
                <a:gd name="T2" fmla="*/ 0 w 812"/>
                <a:gd name="T3" fmla="*/ 398 h 734"/>
                <a:gd name="T4" fmla="*/ 228 w 812"/>
                <a:gd name="T5" fmla="*/ 734 h 734"/>
                <a:gd name="T6" fmla="*/ 636 w 812"/>
                <a:gd name="T7" fmla="*/ 704 h 734"/>
                <a:gd name="T8" fmla="*/ 812 w 812"/>
                <a:gd name="T9" fmla="*/ 338 h 734"/>
                <a:gd name="T10" fmla="*/ 582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28" y="734"/>
                  </a:lnTo>
                  <a:lnTo>
                    <a:pt x="636" y="704"/>
                  </a:lnTo>
                  <a:lnTo>
                    <a:pt x="812" y="338"/>
                  </a:lnTo>
                  <a:lnTo>
                    <a:pt x="582"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8" name="Freeform 117"/>
            <p:cNvSpPr>
              <a:spLocks/>
            </p:cNvSpPr>
            <p:nvPr/>
          </p:nvSpPr>
          <p:spPr bwMode="auto">
            <a:xfrm>
              <a:off x="6170613" y="2919413"/>
              <a:ext cx="958850" cy="1165225"/>
            </a:xfrm>
            <a:custGeom>
              <a:avLst/>
              <a:gdLst>
                <a:gd name="T0" fmla="*/ 604 w 604"/>
                <a:gd name="T1" fmla="*/ 30 h 734"/>
                <a:gd name="T2" fmla="*/ 582 w 604"/>
                <a:gd name="T3" fmla="*/ 0 h 734"/>
                <a:gd name="T4" fmla="*/ 176 w 604"/>
                <a:gd name="T5" fmla="*/ 30 h 734"/>
                <a:gd name="T6" fmla="*/ 0 w 604"/>
                <a:gd name="T7" fmla="*/ 396 h 734"/>
                <a:gd name="T8" fmla="*/ 228 w 604"/>
                <a:gd name="T9" fmla="*/ 734 h 734"/>
                <a:gd name="T10" fmla="*/ 604 w 604"/>
                <a:gd name="T11" fmla="*/ 706 h 734"/>
              </a:gdLst>
              <a:ahLst/>
              <a:cxnLst>
                <a:cxn ang="0">
                  <a:pos x="T0" y="T1"/>
                </a:cxn>
                <a:cxn ang="0">
                  <a:pos x="T2" y="T3"/>
                </a:cxn>
                <a:cxn ang="0">
                  <a:pos x="T4" y="T5"/>
                </a:cxn>
                <a:cxn ang="0">
                  <a:pos x="T6" y="T7"/>
                </a:cxn>
                <a:cxn ang="0">
                  <a:pos x="T8" y="T9"/>
                </a:cxn>
                <a:cxn ang="0">
                  <a:pos x="T10" y="T11"/>
                </a:cxn>
              </a:cxnLst>
              <a:rect l="0" t="0" r="r" b="b"/>
              <a:pathLst>
                <a:path w="604" h="734">
                  <a:moveTo>
                    <a:pt x="604" y="30"/>
                  </a:moveTo>
                  <a:lnTo>
                    <a:pt x="582" y="0"/>
                  </a:lnTo>
                  <a:lnTo>
                    <a:pt x="176" y="30"/>
                  </a:lnTo>
                  <a:lnTo>
                    <a:pt x="0" y="396"/>
                  </a:lnTo>
                  <a:lnTo>
                    <a:pt x="228" y="734"/>
                  </a:lnTo>
                  <a:lnTo>
                    <a:pt x="604" y="706"/>
                  </a:lnTo>
                </a:path>
              </a:pathLst>
            </a:custGeom>
            <a:noFill/>
            <a:ln w="28575">
              <a:solidFill>
                <a:srgbClr val="FCEA10"/>
              </a:solidFill>
              <a:prstDash val="solid"/>
              <a:round/>
              <a:headEnd/>
              <a:tailEnd/>
            </a:ln>
          </p:spPr>
          <p:txBody>
            <a:bodyPr/>
            <a:lstStyle/>
            <a:p>
              <a:pPr>
                <a:defRPr/>
              </a:pPr>
              <a:endParaRPr lang="en-US"/>
            </a:p>
          </p:txBody>
        </p:sp>
        <p:sp>
          <p:nvSpPr>
            <p:cNvPr id="19" name="Freeform 118"/>
            <p:cNvSpPr>
              <a:spLocks/>
            </p:cNvSpPr>
            <p:nvPr/>
          </p:nvSpPr>
          <p:spPr bwMode="auto">
            <a:xfrm>
              <a:off x="4205288" y="1658938"/>
              <a:ext cx="1009650" cy="333375"/>
            </a:xfrm>
            <a:custGeom>
              <a:avLst/>
              <a:gdLst>
                <a:gd name="T0" fmla="*/ 0 w 636"/>
                <a:gd name="T1" fmla="*/ 0 h 210"/>
                <a:gd name="T2" fmla="*/ 142 w 636"/>
                <a:gd name="T3" fmla="*/ 210 h 210"/>
                <a:gd name="T4" fmla="*/ 548 w 636"/>
                <a:gd name="T5" fmla="*/ 180 h 210"/>
                <a:gd name="T6" fmla="*/ 636 w 636"/>
                <a:gd name="T7" fmla="*/ 0 h 210"/>
              </a:gdLst>
              <a:ahLst/>
              <a:cxnLst>
                <a:cxn ang="0">
                  <a:pos x="T0" y="T1"/>
                </a:cxn>
                <a:cxn ang="0">
                  <a:pos x="T2" y="T3"/>
                </a:cxn>
                <a:cxn ang="0">
                  <a:pos x="T4" y="T5"/>
                </a:cxn>
                <a:cxn ang="0">
                  <a:pos x="T6" y="T7"/>
                </a:cxn>
              </a:cxnLst>
              <a:rect l="0" t="0" r="r" b="b"/>
              <a:pathLst>
                <a:path w="636" h="210">
                  <a:moveTo>
                    <a:pt x="0" y="0"/>
                  </a:moveTo>
                  <a:lnTo>
                    <a:pt x="142" y="210"/>
                  </a:lnTo>
                  <a:lnTo>
                    <a:pt x="548" y="180"/>
                  </a:lnTo>
                  <a:lnTo>
                    <a:pt x="636" y="0"/>
                  </a:lnTo>
                </a:path>
              </a:pathLst>
            </a:custGeom>
            <a:noFill/>
            <a:ln w="28575">
              <a:solidFill>
                <a:srgbClr val="FCEA10"/>
              </a:solidFill>
              <a:prstDash val="solid"/>
              <a:round/>
              <a:headEnd/>
              <a:tailEnd/>
            </a:ln>
          </p:spPr>
          <p:txBody>
            <a:bodyPr/>
            <a:lstStyle/>
            <a:p>
              <a:pPr>
                <a:defRPr/>
              </a:pPr>
              <a:endParaRPr lang="en-US"/>
            </a:p>
          </p:txBody>
        </p:sp>
        <p:sp>
          <p:nvSpPr>
            <p:cNvPr id="20" name="Freeform 119"/>
            <p:cNvSpPr>
              <a:spLocks/>
            </p:cNvSpPr>
            <p:nvPr/>
          </p:nvSpPr>
          <p:spPr bwMode="auto">
            <a:xfrm>
              <a:off x="5075238" y="1658938"/>
              <a:ext cx="1292225" cy="819150"/>
            </a:xfrm>
            <a:custGeom>
              <a:avLst/>
              <a:gdLst>
                <a:gd name="T0" fmla="*/ 88 w 814"/>
                <a:gd name="T1" fmla="*/ 0 h 516"/>
                <a:gd name="T2" fmla="*/ 0 w 814"/>
                <a:gd name="T3" fmla="*/ 180 h 516"/>
                <a:gd name="T4" fmla="*/ 230 w 814"/>
                <a:gd name="T5" fmla="*/ 516 h 516"/>
                <a:gd name="T6" fmla="*/ 636 w 814"/>
                <a:gd name="T7" fmla="*/ 486 h 516"/>
                <a:gd name="T8" fmla="*/ 814 w 814"/>
                <a:gd name="T9" fmla="*/ 120 h 516"/>
                <a:gd name="T10" fmla="*/ 732 w 814"/>
                <a:gd name="T11" fmla="*/ 0 h 516"/>
              </a:gdLst>
              <a:ahLst/>
              <a:cxnLst>
                <a:cxn ang="0">
                  <a:pos x="T0" y="T1"/>
                </a:cxn>
                <a:cxn ang="0">
                  <a:pos x="T2" y="T3"/>
                </a:cxn>
                <a:cxn ang="0">
                  <a:pos x="T4" y="T5"/>
                </a:cxn>
                <a:cxn ang="0">
                  <a:pos x="T6" y="T7"/>
                </a:cxn>
                <a:cxn ang="0">
                  <a:pos x="T8" y="T9"/>
                </a:cxn>
                <a:cxn ang="0">
                  <a:pos x="T10" y="T11"/>
                </a:cxn>
              </a:cxnLst>
              <a:rect l="0" t="0" r="r" b="b"/>
              <a:pathLst>
                <a:path w="814" h="516">
                  <a:moveTo>
                    <a:pt x="88" y="0"/>
                  </a:moveTo>
                  <a:lnTo>
                    <a:pt x="0" y="180"/>
                  </a:lnTo>
                  <a:lnTo>
                    <a:pt x="230" y="516"/>
                  </a:lnTo>
                  <a:lnTo>
                    <a:pt x="636" y="486"/>
                  </a:lnTo>
                  <a:lnTo>
                    <a:pt x="814" y="120"/>
                  </a:lnTo>
                  <a:lnTo>
                    <a:pt x="732" y="0"/>
                  </a:lnTo>
                </a:path>
              </a:pathLst>
            </a:custGeom>
            <a:noFill/>
            <a:ln w="28575">
              <a:solidFill>
                <a:srgbClr val="FCEA10"/>
              </a:solidFill>
              <a:prstDash val="solid"/>
              <a:round/>
              <a:headEnd/>
              <a:tailEnd/>
            </a:ln>
          </p:spPr>
          <p:txBody>
            <a:bodyPr/>
            <a:lstStyle/>
            <a:p>
              <a:pPr>
                <a:defRPr/>
              </a:pPr>
              <a:endParaRPr lang="en-US"/>
            </a:p>
          </p:txBody>
        </p:sp>
        <p:sp>
          <p:nvSpPr>
            <p:cNvPr id="21" name="Freeform 120"/>
            <p:cNvSpPr>
              <a:spLocks/>
            </p:cNvSpPr>
            <p:nvPr/>
          </p:nvSpPr>
          <p:spPr bwMode="auto">
            <a:xfrm>
              <a:off x="6084888" y="1798638"/>
              <a:ext cx="1044575" cy="1168400"/>
            </a:xfrm>
            <a:custGeom>
              <a:avLst/>
              <a:gdLst>
                <a:gd name="T0" fmla="*/ 658 w 658"/>
                <a:gd name="T1" fmla="*/ 108 h 736"/>
                <a:gd name="T2" fmla="*/ 584 w 658"/>
                <a:gd name="T3" fmla="*/ 0 h 736"/>
                <a:gd name="T4" fmla="*/ 178 w 658"/>
                <a:gd name="T5" fmla="*/ 32 h 736"/>
                <a:gd name="T6" fmla="*/ 0 w 658"/>
                <a:gd name="T7" fmla="*/ 398 h 736"/>
                <a:gd name="T8" fmla="*/ 230 w 658"/>
                <a:gd name="T9" fmla="*/ 736 h 736"/>
                <a:gd name="T10" fmla="*/ 636 w 658"/>
                <a:gd name="T11" fmla="*/ 706 h 736"/>
                <a:gd name="T12" fmla="*/ 658 w 658"/>
                <a:gd name="T13" fmla="*/ 662 h 736"/>
              </a:gdLst>
              <a:ahLst/>
              <a:cxnLst>
                <a:cxn ang="0">
                  <a:pos x="T0" y="T1"/>
                </a:cxn>
                <a:cxn ang="0">
                  <a:pos x="T2" y="T3"/>
                </a:cxn>
                <a:cxn ang="0">
                  <a:pos x="T4" y="T5"/>
                </a:cxn>
                <a:cxn ang="0">
                  <a:pos x="T6" y="T7"/>
                </a:cxn>
                <a:cxn ang="0">
                  <a:pos x="T8" y="T9"/>
                </a:cxn>
                <a:cxn ang="0">
                  <a:pos x="T10" y="T11"/>
                </a:cxn>
                <a:cxn ang="0">
                  <a:pos x="T12" y="T13"/>
                </a:cxn>
              </a:cxnLst>
              <a:rect l="0" t="0" r="r" b="b"/>
              <a:pathLst>
                <a:path w="658" h="736">
                  <a:moveTo>
                    <a:pt x="658" y="108"/>
                  </a:moveTo>
                  <a:lnTo>
                    <a:pt x="584" y="0"/>
                  </a:lnTo>
                  <a:lnTo>
                    <a:pt x="178" y="32"/>
                  </a:lnTo>
                  <a:lnTo>
                    <a:pt x="0" y="398"/>
                  </a:lnTo>
                  <a:lnTo>
                    <a:pt x="230" y="736"/>
                  </a:lnTo>
                  <a:lnTo>
                    <a:pt x="636" y="706"/>
                  </a:lnTo>
                  <a:lnTo>
                    <a:pt x="658" y="662"/>
                  </a:lnTo>
                </a:path>
              </a:pathLst>
            </a:custGeom>
            <a:noFill/>
            <a:ln w="28575">
              <a:solidFill>
                <a:srgbClr val="FCEA10"/>
              </a:solidFill>
              <a:prstDash val="solid"/>
              <a:round/>
              <a:headEnd/>
              <a:tailEnd/>
            </a:ln>
          </p:spPr>
          <p:txBody>
            <a:bodyPr/>
            <a:lstStyle/>
            <a:p>
              <a:pPr>
                <a:defRPr/>
              </a:pPr>
              <a:endParaRPr lang="en-US"/>
            </a:p>
          </p:txBody>
        </p:sp>
        <p:sp>
          <p:nvSpPr>
            <p:cNvPr id="22" name="Freeform 121"/>
            <p:cNvSpPr>
              <a:spLocks/>
            </p:cNvSpPr>
            <p:nvPr/>
          </p:nvSpPr>
          <p:spPr bwMode="auto">
            <a:xfrm>
              <a:off x="7094538" y="2849563"/>
              <a:ext cx="34925" cy="117475"/>
            </a:xfrm>
            <a:custGeom>
              <a:avLst/>
              <a:gdLst>
                <a:gd name="T0" fmla="*/ 22 w 22"/>
                <a:gd name="T1" fmla="*/ 74 h 74"/>
                <a:gd name="T2" fmla="*/ 22 w 22"/>
                <a:gd name="T3" fmla="*/ 0 h 74"/>
                <a:gd name="T4" fmla="*/ 0 w 22"/>
                <a:gd name="T5" fmla="*/ 44 h 74"/>
                <a:gd name="T6" fmla="*/ 22 w 22"/>
                <a:gd name="T7" fmla="*/ 74 h 74"/>
              </a:gdLst>
              <a:ahLst/>
              <a:cxnLst>
                <a:cxn ang="0">
                  <a:pos x="T0" y="T1"/>
                </a:cxn>
                <a:cxn ang="0">
                  <a:pos x="T2" y="T3"/>
                </a:cxn>
                <a:cxn ang="0">
                  <a:pos x="T4" y="T5"/>
                </a:cxn>
                <a:cxn ang="0">
                  <a:pos x="T6" y="T7"/>
                </a:cxn>
              </a:cxnLst>
              <a:rect l="0" t="0" r="r" b="b"/>
              <a:pathLst>
                <a:path w="22" h="74">
                  <a:moveTo>
                    <a:pt x="22" y="74"/>
                  </a:moveTo>
                  <a:lnTo>
                    <a:pt x="22" y="0"/>
                  </a:lnTo>
                  <a:lnTo>
                    <a:pt x="0" y="44"/>
                  </a:lnTo>
                  <a:lnTo>
                    <a:pt x="22" y="74"/>
                  </a:lnTo>
                  <a:close/>
                </a:path>
              </a:pathLst>
            </a:custGeom>
            <a:noFill/>
            <a:ln w="16">
              <a:solidFill>
                <a:srgbClr val="FCEA10"/>
              </a:solidFill>
              <a:prstDash val="solid"/>
              <a:round/>
              <a:headEnd/>
              <a:tailEnd/>
            </a:ln>
          </p:spPr>
          <p:txBody>
            <a:bodyPr/>
            <a:lstStyle/>
            <a:p>
              <a:pPr>
                <a:defRPr/>
              </a:pPr>
              <a:endParaRPr lang="en-US"/>
            </a:p>
          </p:txBody>
        </p:sp>
        <p:sp>
          <p:nvSpPr>
            <p:cNvPr id="23" name="Freeform 122"/>
            <p:cNvSpPr>
              <a:spLocks/>
            </p:cNvSpPr>
            <p:nvPr/>
          </p:nvSpPr>
          <p:spPr bwMode="auto">
            <a:xfrm>
              <a:off x="6237288" y="1658938"/>
              <a:ext cx="844550" cy="190500"/>
            </a:xfrm>
            <a:custGeom>
              <a:avLst/>
              <a:gdLst>
                <a:gd name="T0" fmla="*/ 0 w 532"/>
                <a:gd name="T1" fmla="*/ 0 h 120"/>
                <a:gd name="T2" fmla="*/ 82 w 532"/>
                <a:gd name="T3" fmla="*/ 120 h 120"/>
                <a:gd name="T4" fmla="*/ 488 w 532"/>
                <a:gd name="T5" fmla="*/ 88 h 120"/>
                <a:gd name="T6" fmla="*/ 532 w 532"/>
                <a:gd name="T7" fmla="*/ 0 h 120"/>
              </a:gdLst>
              <a:ahLst/>
              <a:cxnLst>
                <a:cxn ang="0">
                  <a:pos x="T0" y="T1"/>
                </a:cxn>
                <a:cxn ang="0">
                  <a:pos x="T2" y="T3"/>
                </a:cxn>
                <a:cxn ang="0">
                  <a:pos x="T4" y="T5"/>
                </a:cxn>
                <a:cxn ang="0">
                  <a:pos x="T6" y="T7"/>
                </a:cxn>
              </a:cxnLst>
              <a:rect l="0" t="0" r="r" b="b"/>
              <a:pathLst>
                <a:path w="532" h="120">
                  <a:moveTo>
                    <a:pt x="0" y="0"/>
                  </a:moveTo>
                  <a:lnTo>
                    <a:pt x="82" y="120"/>
                  </a:lnTo>
                  <a:lnTo>
                    <a:pt x="488" y="88"/>
                  </a:lnTo>
                  <a:lnTo>
                    <a:pt x="532" y="0"/>
                  </a:lnTo>
                </a:path>
              </a:pathLst>
            </a:custGeom>
            <a:noFill/>
            <a:ln w="28575">
              <a:solidFill>
                <a:srgbClr val="FCEA10"/>
              </a:solidFill>
              <a:prstDash val="solid"/>
              <a:round/>
              <a:headEnd/>
              <a:tailEnd/>
            </a:ln>
          </p:spPr>
          <p:txBody>
            <a:bodyPr/>
            <a:lstStyle/>
            <a:p>
              <a:pPr>
                <a:defRPr/>
              </a:pPr>
              <a:endParaRPr lang="en-US"/>
            </a:p>
          </p:txBody>
        </p:sp>
        <p:sp>
          <p:nvSpPr>
            <p:cNvPr id="24" name="Freeform 123"/>
            <p:cNvSpPr>
              <a:spLocks/>
            </p:cNvSpPr>
            <p:nvPr/>
          </p:nvSpPr>
          <p:spPr bwMode="auto">
            <a:xfrm>
              <a:off x="7011988" y="1658938"/>
              <a:ext cx="117475" cy="311150"/>
            </a:xfrm>
            <a:custGeom>
              <a:avLst/>
              <a:gdLst>
                <a:gd name="T0" fmla="*/ 44 w 74"/>
                <a:gd name="T1" fmla="*/ 0 h 196"/>
                <a:gd name="T2" fmla="*/ 0 w 74"/>
                <a:gd name="T3" fmla="*/ 88 h 196"/>
                <a:gd name="T4" fmla="*/ 74 w 74"/>
                <a:gd name="T5" fmla="*/ 196 h 196"/>
              </a:gdLst>
              <a:ahLst/>
              <a:cxnLst>
                <a:cxn ang="0">
                  <a:pos x="T0" y="T1"/>
                </a:cxn>
                <a:cxn ang="0">
                  <a:pos x="T2" y="T3"/>
                </a:cxn>
                <a:cxn ang="0">
                  <a:pos x="T4" y="T5"/>
                </a:cxn>
              </a:cxnLst>
              <a:rect l="0" t="0" r="r" b="b"/>
              <a:pathLst>
                <a:path w="74" h="196">
                  <a:moveTo>
                    <a:pt x="44" y="0"/>
                  </a:moveTo>
                  <a:lnTo>
                    <a:pt x="0" y="88"/>
                  </a:lnTo>
                  <a:lnTo>
                    <a:pt x="74" y="196"/>
                  </a:lnTo>
                </a:path>
              </a:pathLst>
            </a:custGeom>
            <a:noFill/>
            <a:ln w="16">
              <a:solidFill>
                <a:srgbClr val="FCEA10"/>
              </a:solidFill>
              <a:prstDash val="solid"/>
              <a:round/>
              <a:headEnd/>
              <a:tailEnd/>
            </a:ln>
          </p:spPr>
          <p:txBody>
            <a:bodyPr/>
            <a:lstStyle/>
            <a:p>
              <a:pPr>
                <a:defRPr/>
              </a:pPr>
              <a:endParaRPr lang="en-US"/>
            </a:p>
          </p:txBody>
        </p:sp>
        <p:sp>
          <p:nvSpPr>
            <p:cNvPr id="25" name="Freeform 124"/>
            <p:cNvSpPr>
              <a:spLocks/>
            </p:cNvSpPr>
            <p:nvPr/>
          </p:nvSpPr>
          <p:spPr bwMode="auto">
            <a:xfrm>
              <a:off x="3459163" y="2576513"/>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8"/>
                  </a:lnTo>
                  <a:lnTo>
                    <a:pt x="6" y="12"/>
                  </a:lnTo>
                  <a:lnTo>
                    <a:pt x="2" y="16"/>
                  </a:lnTo>
                  <a:lnTo>
                    <a:pt x="2" y="16"/>
                  </a:lnTo>
                  <a:lnTo>
                    <a:pt x="0" y="22"/>
                  </a:lnTo>
                  <a:lnTo>
                    <a:pt x="0" y="28"/>
                  </a:lnTo>
                  <a:lnTo>
                    <a:pt x="0"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6" name="Freeform 125"/>
            <p:cNvSpPr>
              <a:spLocks/>
            </p:cNvSpPr>
            <p:nvPr/>
          </p:nvSpPr>
          <p:spPr bwMode="auto">
            <a:xfrm>
              <a:off x="3094038" y="20431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7" name="Freeform 126"/>
            <p:cNvSpPr>
              <a:spLocks/>
            </p:cNvSpPr>
            <p:nvPr/>
          </p:nvSpPr>
          <p:spPr bwMode="auto">
            <a:xfrm>
              <a:off x="2449513" y="209073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0"/>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8" name="Freeform 127"/>
            <p:cNvSpPr>
              <a:spLocks/>
            </p:cNvSpPr>
            <p:nvPr/>
          </p:nvSpPr>
          <p:spPr bwMode="auto">
            <a:xfrm>
              <a:off x="2166938" y="26717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4 w 58"/>
                <a:gd name="T15" fmla="*/ 18 h 60"/>
                <a:gd name="T16" fmla="*/ 4 w 58"/>
                <a:gd name="T17" fmla="*/ 18 h 60"/>
                <a:gd name="T18" fmla="*/ 2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40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8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4" y="18"/>
                  </a:lnTo>
                  <a:lnTo>
                    <a:pt x="4" y="18"/>
                  </a:lnTo>
                  <a:lnTo>
                    <a:pt x="2" y="22"/>
                  </a:lnTo>
                  <a:lnTo>
                    <a:pt x="0" y="28"/>
                  </a:lnTo>
                  <a:lnTo>
                    <a:pt x="2" y="40"/>
                  </a:lnTo>
                  <a:lnTo>
                    <a:pt x="8" y="50"/>
                  </a:lnTo>
                  <a:lnTo>
                    <a:pt x="12" y="54"/>
                  </a:lnTo>
                  <a:lnTo>
                    <a:pt x="16" y="56"/>
                  </a:lnTo>
                  <a:lnTo>
                    <a:pt x="16" y="56"/>
                  </a:lnTo>
                  <a:lnTo>
                    <a:pt x="22" y="58"/>
                  </a:lnTo>
                  <a:lnTo>
                    <a:pt x="28" y="60"/>
                  </a:lnTo>
                  <a:lnTo>
                    <a:pt x="40" y="58"/>
                  </a:lnTo>
                  <a:lnTo>
                    <a:pt x="48" y="52"/>
                  </a:lnTo>
                  <a:lnTo>
                    <a:pt x="52" y="48"/>
                  </a:lnTo>
                  <a:lnTo>
                    <a:pt x="56" y="42"/>
                  </a:lnTo>
                  <a:lnTo>
                    <a:pt x="56" y="42"/>
                  </a:lnTo>
                  <a:lnTo>
                    <a:pt x="58" y="38"/>
                  </a:lnTo>
                  <a:lnTo>
                    <a:pt x="58" y="32"/>
                  </a:lnTo>
                  <a:lnTo>
                    <a:pt x="58"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9" name="Freeform 128"/>
            <p:cNvSpPr>
              <a:spLocks/>
            </p:cNvSpPr>
            <p:nvPr/>
          </p:nvSpPr>
          <p:spPr bwMode="auto">
            <a:xfrm>
              <a:off x="2532063" y="32083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6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2"/>
                  </a:lnTo>
                  <a:lnTo>
                    <a:pt x="2" y="16"/>
                  </a:lnTo>
                  <a:lnTo>
                    <a:pt x="2" y="16"/>
                  </a:lnTo>
                  <a:lnTo>
                    <a:pt x="0" y="22"/>
                  </a:lnTo>
                  <a:lnTo>
                    <a:pt x="0" y="28"/>
                  </a:lnTo>
                  <a:lnTo>
                    <a:pt x="2" y="38"/>
                  </a:lnTo>
                  <a:lnTo>
                    <a:pt x="6"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0" name="Freeform 129"/>
            <p:cNvSpPr>
              <a:spLocks/>
            </p:cNvSpPr>
            <p:nvPr/>
          </p:nvSpPr>
          <p:spPr bwMode="auto">
            <a:xfrm>
              <a:off x="1522413" y="2719388"/>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4 h 60"/>
                <a:gd name="T20" fmla="*/ 0 w 58"/>
                <a:gd name="T21" fmla="*/ 28 h 60"/>
                <a:gd name="T22" fmla="*/ 2 w 58"/>
                <a:gd name="T23" fmla="*/ 40 h 60"/>
                <a:gd name="T24" fmla="*/ 6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4"/>
                  </a:lnTo>
                  <a:lnTo>
                    <a:pt x="0" y="28"/>
                  </a:lnTo>
                  <a:lnTo>
                    <a:pt x="2" y="40"/>
                  </a:lnTo>
                  <a:lnTo>
                    <a:pt x="6"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1" name="Freeform 130"/>
            <p:cNvSpPr>
              <a:spLocks/>
            </p:cNvSpPr>
            <p:nvPr/>
          </p:nvSpPr>
          <p:spPr bwMode="auto">
            <a:xfrm>
              <a:off x="1157288" y="21859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4 w 58"/>
                <a:gd name="T15" fmla="*/ 16 h 58"/>
                <a:gd name="T16" fmla="*/ 4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8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4" y="16"/>
                  </a:lnTo>
                  <a:lnTo>
                    <a:pt x="4" y="16"/>
                  </a:lnTo>
                  <a:lnTo>
                    <a:pt x="0" y="22"/>
                  </a:lnTo>
                  <a:lnTo>
                    <a:pt x="0" y="28"/>
                  </a:lnTo>
                  <a:lnTo>
                    <a:pt x="2" y="38"/>
                  </a:lnTo>
                  <a:lnTo>
                    <a:pt x="8" y="48"/>
                  </a:lnTo>
                  <a:lnTo>
                    <a:pt x="12" y="52"/>
                  </a:lnTo>
                  <a:lnTo>
                    <a:pt x="16" y="56"/>
                  </a:lnTo>
                  <a:lnTo>
                    <a:pt x="16" y="56"/>
                  </a:lnTo>
                  <a:lnTo>
                    <a:pt x="22" y="58"/>
                  </a:lnTo>
                  <a:lnTo>
                    <a:pt x="28" y="58"/>
                  </a:lnTo>
                  <a:lnTo>
                    <a:pt x="40" y="58"/>
                  </a:lnTo>
                  <a:lnTo>
                    <a:pt x="48" y="52"/>
                  </a:lnTo>
                  <a:lnTo>
                    <a:pt x="52" y="48"/>
                  </a:lnTo>
                  <a:lnTo>
                    <a:pt x="56" y="42"/>
                  </a:lnTo>
                  <a:lnTo>
                    <a:pt x="56" y="42"/>
                  </a:lnTo>
                  <a:lnTo>
                    <a:pt x="58" y="36"/>
                  </a:lnTo>
                  <a:lnTo>
                    <a:pt x="58"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2" name="Freeform 131"/>
            <p:cNvSpPr>
              <a:spLocks/>
            </p:cNvSpPr>
            <p:nvPr/>
          </p:nvSpPr>
          <p:spPr bwMode="auto">
            <a:xfrm>
              <a:off x="512763" y="22336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2"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3" name="Freeform 132"/>
            <p:cNvSpPr>
              <a:spLocks/>
            </p:cNvSpPr>
            <p:nvPr/>
          </p:nvSpPr>
          <p:spPr bwMode="auto">
            <a:xfrm>
              <a:off x="147638" y="17002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40"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4" name="Freeform 133"/>
            <p:cNvSpPr>
              <a:spLocks/>
            </p:cNvSpPr>
            <p:nvPr/>
          </p:nvSpPr>
          <p:spPr bwMode="auto">
            <a:xfrm>
              <a:off x="3176588" y="3160713"/>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0 h 58"/>
                <a:gd name="T10" fmla="*/ 10 w 58"/>
                <a:gd name="T11" fmla="*/ 6 h 58"/>
                <a:gd name="T12" fmla="*/ 6 w 58"/>
                <a:gd name="T13" fmla="*/ 10 h 58"/>
                <a:gd name="T14" fmla="*/ 4 w 58"/>
                <a:gd name="T15" fmla="*/ 16 h 58"/>
                <a:gd name="T16" fmla="*/ 4 w 58"/>
                <a:gd name="T17" fmla="*/ 16 h 58"/>
                <a:gd name="T18" fmla="*/ 2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0"/>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5" name="Freeform 134"/>
            <p:cNvSpPr>
              <a:spLocks/>
            </p:cNvSpPr>
            <p:nvPr/>
          </p:nvSpPr>
          <p:spPr bwMode="auto">
            <a:xfrm>
              <a:off x="4468813" y="3062288"/>
              <a:ext cx="92075" cy="95250"/>
            </a:xfrm>
            <a:custGeom>
              <a:avLst/>
              <a:gdLst>
                <a:gd name="T0" fmla="*/ 42 w 58"/>
                <a:gd name="T1" fmla="*/ 4 h 60"/>
                <a:gd name="T2" fmla="*/ 42 w 58"/>
                <a:gd name="T3" fmla="*/ 4 h 60"/>
                <a:gd name="T4" fmla="*/ 36 w 58"/>
                <a:gd name="T5" fmla="*/ 2 h 60"/>
                <a:gd name="T6" fmla="*/ 30 w 58"/>
                <a:gd name="T7" fmla="*/ 0 h 60"/>
                <a:gd name="T8" fmla="*/ 18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0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18" y="2"/>
                  </a:lnTo>
                  <a:lnTo>
                    <a:pt x="10" y="8"/>
                  </a:lnTo>
                  <a:lnTo>
                    <a:pt x="6" y="12"/>
                  </a:lnTo>
                  <a:lnTo>
                    <a:pt x="2" y="18"/>
                  </a:lnTo>
                  <a:lnTo>
                    <a:pt x="2" y="18"/>
                  </a:lnTo>
                  <a:lnTo>
                    <a:pt x="0" y="22"/>
                  </a:lnTo>
                  <a:lnTo>
                    <a:pt x="0" y="28"/>
                  </a:lnTo>
                  <a:lnTo>
                    <a:pt x="0"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6" name="Freeform 135"/>
            <p:cNvSpPr>
              <a:spLocks/>
            </p:cNvSpPr>
            <p:nvPr/>
          </p:nvSpPr>
          <p:spPr bwMode="auto">
            <a:xfrm>
              <a:off x="4103688" y="25288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8"/>
                  </a:lnTo>
                  <a:lnTo>
                    <a:pt x="56" y="42"/>
                  </a:lnTo>
                  <a:lnTo>
                    <a:pt x="56" y="42"/>
                  </a:lnTo>
                  <a:lnTo>
                    <a:pt x="58" y="36"/>
                  </a:lnTo>
                  <a:lnTo>
                    <a:pt x="58" y="30"/>
                  </a:lnTo>
                  <a:lnTo>
                    <a:pt x="56"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7" name="Freeform 136"/>
            <p:cNvSpPr>
              <a:spLocks/>
            </p:cNvSpPr>
            <p:nvPr/>
          </p:nvSpPr>
          <p:spPr bwMode="auto">
            <a:xfrm>
              <a:off x="3459163" y="2576513"/>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8"/>
                  </a:lnTo>
                  <a:lnTo>
                    <a:pt x="6" y="12"/>
                  </a:lnTo>
                  <a:lnTo>
                    <a:pt x="2" y="16"/>
                  </a:lnTo>
                  <a:lnTo>
                    <a:pt x="2" y="16"/>
                  </a:lnTo>
                  <a:lnTo>
                    <a:pt x="0" y="22"/>
                  </a:lnTo>
                  <a:lnTo>
                    <a:pt x="0" y="28"/>
                  </a:lnTo>
                  <a:lnTo>
                    <a:pt x="0"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8" name="Freeform 137"/>
            <p:cNvSpPr>
              <a:spLocks/>
            </p:cNvSpPr>
            <p:nvPr/>
          </p:nvSpPr>
          <p:spPr bwMode="auto">
            <a:xfrm>
              <a:off x="3176588" y="3160713"/>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0 h 58"/>
                <a:gd name="T10" fmla="*/ 10 w 58"/>
                <a:gd name="T11" fmla="*/ 6 h 58"/>
                <a:gd name="T12" fmla="*/ 6 w 58"/>
                <a:gd name="T13" fmla="*/ 10 h 58"/>
                <a:gd name="T14" fmla="*/ 4 w 58"/>
                <a:gd name="T15" fmla="*/ 16 h 58"/>
                <a:gd name="T16" fmla="*/ 4 w 58"/>
                <a:gd name="T17" fmla="*/ 16 h 58"/>
                <a:gd name="T18" fmla="*/ 2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0"/>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9" name="Freeform 138"/>
            <p:cNvSpPr>
              <a:spLocks/>
            </p:cNvSpPr>
            <p:nvPr/>
          </p:nvSpPr>
          <p:spPr bwMode="auto">
            <a:xfrm>
              <a:off x="3541713" y="36941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50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2 h 58"/>
                <a:gd name="T50" fmla="*/ 56 w 58"/>
                <a:gd name="T51" fmla="*/ 20 h 58"/>
                <a:gd name="T52" fmla="*/ 52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2" y="52"/>
                  </a:lnTo>
                  <a:lnTo>
                    <a:pt x="16" y="56"/>
                  </a:lnTo>
                  <a:lnTo>
                    <a:pt x="16" y="56"/>
                  </a:lnTo>
                  <a:lnTo>
                    <a:pt x="22" y="58"/>
                  </a:lnTo>
                  <a:lnTo>
                    <a:pt x="28" y="58"/>
                  </a:lnTo>
                  <a:lnTo>
                    <a:pt x="38" y="58"/>
                  </a:lnTo>
                  <a:lnTo>
                    <a:pt x="48" y="52"/>
                  </a:lnTo>
                  <a:lnTo>
                    <a:pt x="52" y="48"/>
                  </a:lnTo>
                  <a:lnTo>
                    <a:pt x="56" y="42"/>
                  </a:lnTo>
                  <a:lnTo>
                    <a:pt x="56" y="42"/>
                  </a:lnTo>
                  <a:lnTo>
                    <a:pt x="58" y="36"/>
                  </a:lnTo>
                  <a:lnTo>
                    <a:pt x="58" y="32"/>
                  </a:lnTo>
                  <a:lnTo>
                    <a:pt x="56" y="20"/>
                  </a:lnTo>
                  <a:lnTo>
                    <a:pt x="52"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0" name="Freeform 139"/>
            <p:cNvSpPr>
              <a:spLocks/>
            </p:cNvSpPr>
            <p:nvPr/>
          </p:nvSpPr>
          <p:spPr bwMode="auto">
            <a:xfrm>
              <a:off x="4186238" y="3646488"/>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2 h 58"/>
                <a:gd name="T10" fmla="*/ 10 w 58"/>
                <a:gd name="T11" fmla="*/ 8 h 58"/>
                <a:gd name="T12" fmla="*/ 6 w 58"/>
                <a:gd name="T13" fmla="*/ 12 h 58"/>
                <a:gd name="T14" fmla="*/ 4 w 58"/>
                <a:gd name="T15" fmla="*/ 16 h 58"/>
                <a:gd name="T16" fmla="*/ 4 w 58"/>
                <a:gd name="T17" fmla="*/ 16 h 58"/>
                <a:gd name="T18" fmla="*/ 2 w 58"/>
                <a:gd name="T19" fmla="*/ 22 h 58"/>
                <a:gd name="T20" fmla="*/ 0 w 58"/>
                <a:gd name="T21" fmla="*/ 28 h 58"/>
                <a:gd name="T22" fmla="*/ 2 w 58"/>
                <a:gd name="T23" fmla="*/ 40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8 h 58"/>
                <a:gd name="T38" fmla="*/ 50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8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2"/>
                  </a:lnTo>
                  <a:lnTo>
                    <a:pt x="10" y="8"/>
                  </a:lnTo>
                  <a:lnTo>
                    <a:pt x="6" y="12"/>
                  </a:lnTo>
                  <a:lnTo>
                    <a:pt x="4" y="16"/>
                  </a:lnTo>
                  <a:lnTo>
                    <a:pt x="4" y="16"/>
                  </a:lnTo>
                  <a:lnTo>
                    <a:pt x="2" y="22"/>
                  </a:lnTo>
                  <a:lnTo>
                    <a:pt x="0" y="28"/>
                  </a:lnTo>
                  <a:lnTo>
                    <a:pt x="2" y="40"/>
                  </a:lnTo>
                  <a:lnTo>
                    <a:pt x="8" y="48"/>
                  </a:lnTo>
                  <a:lnTo>
                    <a:pt x="12" y="52"/>
                  </a:lnTo>
                  <a:lnTo>
                    <a:pt x="16" y="56"/>
                  </a:lnTo>
                  <a:lnTo>
                    <a:pt x="16" y="56"/>
                  </a:lnTo>
                  <a:lnTo>
                    <a:pt x="22" y="58"/>
                  </a:lnTo>
                  <a:lnTo>
                    <a:pt x="28" y="58"/>
                  </a:lnTo>
                  <a:lnTo>
                    <a:pt x="40" y="58"/>
                  </a:lnTo>
                  <a:lnTo>
                    <a:pt x="50" y="52"/>
                  </a:lnTo>
                  <a:lnTo>
                    <a:pt x="52" y="48"/>
                  </a:lnTo>
                  <a:lnTo>
                    <a:pt x="56" y="42"/>
                  </a:lnTo>
                  <a:lnTo>
                    <a:pt x="56" y="42"/>
                  </a:lnTo>
                  <a:lnTo>
                    <a:pt x="58" y="36"/>
                  </a:lnTo>
                  <a:lnTo>
                    <a:pt x="58"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1" name="Freeform 140"/>
            <p:cNvSpPr>
              <a:spLocks/>
            </p:cNvSpPr>
            <p:nvPr/>
          </p:nvSpPr>
          <p:spPr bwMode="auto">
            <a:xfrm>
              <a:off x="5478463" y="35512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2" name="Freeform 141"/>
            <p:cNvSpPr>
              <a:spLocks/>
            </p:cNvSpPr>
            <p:nvPr/>
          </p:nvSpPr>
          <p:spPr bwMode="auto">
            <a:xfrm>
              <a:off x="5113338" y="30146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3" name="Freeform 142"/>
            <p:cNvSpPr>
              <a:spLocks/>
            </p:cNvSpPr>
            <p:nvPr/>
          </p:nvSpPr>
          <p:spPr bwMode="auto">
            <a:xfrm>
              <a:off x="4468813" y="3062288"/>
              <a:ext cx="92075" cy="95250"/>
            </a:xfrm>
            <a:custGeom>
              <a:avLst/>
              <a:gdLst>
                <a:gd name="T0" fmla="*/ 42 w 58"/>
                <a:gd name="T1" fmla="*/ 4 h 60"/>
                <a:gd name="T2" fmla="*/ 42 w 58"/>
                <a:gd name="T3" fmla="*/ 4 h 60"/>
                <a:gd name="T4" fmla="*/ 36 w 58"/>
                <a:gd name="T5" fmla="*/ 2 h 60"/>
                <a:gd name="T6" fmla="*/ 30 w 58"/>
                <a:gd name="T7" fmla="*/ 0 h 60"/>
                <a:gd name="T8" fmla="*/ 18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0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18" y="2"/>
                  </a:lnTo>
                  <a:lnTo>
                    <a:pt x="10" y="8"/>
                  </a:lnTo>
                  <a:lnTo>
                    <a:pt x="6" y="12"/>
                  </a:lnTo>
                  <a:lnTo>
                    <a:pt x="2" y="18"/>
                  </a:lnTo>
                  <a:lnTo>
                    <a:pt x="2" y="18"/>
                  </a:lnTo>
                  <a:lnTo>
                    <a:pt x="0" y="22"/>
                  </a:lnTo>
                  <a:lnTo>
                    <a:pt x="0" y="28"/>
                  </a:lnTo>
                  <a:lnTo>
                    <a:pt x="0"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4" name="Freeform 143"/>
            <p:cNvSpPr>
              <a:spLocks/>
            </p:cNvSpPr>
            <p:nvPr/>
          </p:nvSpPr>
          <p:spPr bwMode="auto">
            <a:xfrm>
              <a:off x="4186238" y="3646488"/>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2 h 58"/>
                <a:gd name="T10" fmla="*/ 10 w 58"/>
                <a:gd name="T11" fmla="*/ 8 h 58"/>
                <a:gd name="T12" fmla="*/ 6 w 58"/>
                <a:gd name="T13" fmla="*/ 12 h 58"/>
                <a:gd name="T14" fmla="*/ 4 w 58"/>
                <a:gd name="T15" fmla="*/ 16 h 58"/>
                <a:gd name="T16" fmla="*/ 4 w 58"/>
                <a:gd name="T17" fmla="*/ 16 h 58"/>
                <a:gd name="T18" fmla="*/ 2 w 58"/>
                <a:gd name="T19" fmla="*/ 22 h 58"/>
                <a:gd name="T20" fmla="*/ 0 w 58"/>
                <a:gd name="T21" fmla="*/ 28 h 58"/>
                <a:gd name="T22" fmla="*/ 2 w 58"/>
                <a:gd name="T23" fmla="*/ 40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8 h 58"/>
                <a:gd name="T38" fmla="*/ 50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8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2"/>
                  </a:lnTo>
                  <a:lnTo>
                    <a:pt x="10" y="8"/>
                  </a:lnTo>
                  <a:lnTo>
                    <a:pt x="6" y="12"/>
                  </a:lnTo>
                  <a:lnTo>
                    <a:pt x="4" y="16"/>
                  </a:lnTo>
                  <a:lnTo>
                    <a:pt x="4" y="16"/>
                  </a:lnTo>
                  <a:lnTo>
                    <a:pt x="2" y="22"/>
                  </a:lnTo>
                  <a:lnTo>
                    <a:pt x="0" y="28"/>
                  </a:lnTo>
                  <a:lnTo>
                    <a:pt x="2" y="40"/>
                  </a:lnTo>
                  <a:lnTo>
                    <a:pt x="8" y="48"/>
                  </a:lnTo>
                  <a:lnTo>
                    <a:pt x="12" y="52"/>
                  </a:lnTo>
                  <a:lnTo>
                    <a:pt x="16" y="56"/>
                  </a:lnTo>
                  <a:lnTo>
                    <a:pt x="16" y="56"/>
                  </a:lnTo>
                  <a:lnTo>
                    <a:pt x="22" y="58"/>
                  </a:lnTo>
                  <a:lnTo>
                    <a:pt x="28" y="58"/>
                  </a:lnTo>
                  <a:lnTo>
                    <a:pt x="40" y="58"/>
                  </a:lnTo>
                  <a:lnTo>
                    <a:pt x="50" y="52"/>
                  </a:lnTo>
                  <a:lnTo>
                    <a:pt x="52" y="48"/>
                  </a:lnTo>
                  <a:lnTo>
                    <a:pt x="56" y="42"/>
                  </a:lnTo>
                  <a:lnTo>
                    <a:pt x="56" y="42"/>
                  </a:lnTo>
                  <a:lnTo>
                    <a:pt x="58" y="36"/>
                  </a:lnTo>
                  <a:lnTo>
                    <a:pt x="58"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5" name="Freeform 144"/>
            <p:cNvSpPr>
              <a:spLocks/>
            </p:cNvSpPr>
            <p:nvPr/>
          </p:nvSpPr>
          <p:spPr bwMode="auto">
            <a:xfrm>
              <a:off x="4551363" y="4179888"/>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4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4 h 60"/>
                <a:gd name="T44" fmla="*/ 56 w 58"/>
                <a:gd name="T45" fmla="*/ 44 h 60"/>
                <a:gd name="T46" fmla="*/ 58 w 58"/>
                <a:gd name="T47" fmla="*/ 38 h 60"/>
                <a:gd name="T48" fmla="*/ 58 w 58"/>
                <a:gd name="T49" fmla="*/ 32 h 60"/>
                <a:gd name="T50" fmla="*/ 56 w 58"/>
                <a:gd name="T51" fmla="*/ 20 h 60"/>
                <a:gd name="T52" fmla="*/ 52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4"/>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4"/>
                  </a:lnTo>
                  <a:lnTo>
                    <a:pt x="56" y="44"/>
                  </a:lnTo>
                  <a:lnTo>
                    <a:pt x="58" y="38"/>
                  </a:lnTo>
                  <a:lnTo>
                    <a:pt x="58" y="32"/>
                  </a:lnTo>
                  <a:lnTo>
                    <a:pt x="56" y="20"/>
                  </a:lnTo>
                  <a:lnTo>
                    <a:pt x="52"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6" name="Freeform 145"/>
            <p:cNvSpPr>
              <a:spLocks/>
            </p:cNvSpPr>
            <p:nvPr/>
          </p:nvSpPr>
          <p:spPr bwMode="auto">
            <a:xfrm>
              <a:off x="5195888" y="4132263"/>
              <a:ext cx="95250" cy="95250"/>
            </a:xfrm>
            <a:custGeom>
              <a:avLst/>
              <a:gdLst>
                <a:gd name="T0" fmla="*/ 42 w 60"/>
                <a:gd name="T1" fmla="*/ 4 h 60"/>
                <a:gd name="T2" fmla="*/ 42 w 60"/>
                <a:gd name="T3" fmla="*/ 4 h 60"/>
                <a:gd name="T4" fmla="*/ 36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6 w 60"/>
                <a:gd name="T29" fmla="*/ 56 h 60"/>
                <a:gd name="T30" fmla="*/ 16 w 60"/>
                <a:gd name="T31" fmla="*/ 56 h 60"/>
                <a:gd name="T32" fmla="*/ 22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2 w 60"/>
                <a:gd name="T57" fmla="*/ 4 h 60"/>
                <a:gd name="T58" fmla="*/ 42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2" y="4"/>
                  </a:moveTo>
                  <a:lnTo>
                    <a:pt x="42" y="4"/>
                  </a:lnTo>
                  <a:lnTo>
                    <a:pt x="36" y="2"/>
                  </a:lnTo>
                  <a:lnTo>
                    <a:pt x="32" y="0"/>
                  </a:lnTo>
                  <a:lnTo>
                    <a:pt x="20" y="2"/>
                  </a:lnTo>
                  <a:lnTo>
                    <a:pt x="10" y="8"/>
                  </a:lnTo>
                  <a:lnTo>
                    <a:pt x="6" y="12"/>
                  </a:lnTo>
                  <a:lnTo>
                    <a:pt x="4" y="18"/>
                  </a:lnTo>
                  <a:lnTo>
                    <a:pt x="4" y="18"/>
                  </a:lnTo>
                  <a:lnTo>
                    <a:pt x="2" y="22"/>
                  </a:lnTo>
                  <a:lnTo>
                    <a:pt x="0" y="28"/>
                  </a:lnTo>
                  <a:lnTo>
                    <a:pt x="2" y="40"/>
                  </a:lnTo>
                  <a:lnTo>
                    <a:pt x="8" y="50"/>
                  </a:lnTo>
                  <a:lnTo>
                    <a:pt x="12" y="54"/>
                  </a:lnTo>
                  <a:lnTo>
                    <a:pt x="16" y="56"/>
                  </a:lnTo>
                  <a:lnTo>
                    <a:pt x="16" y="56"/>
                  </a:lnTo>
                  <a:lnTo>
                    <a:pt x="22"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7" name="Freeform 146"/>
            <p:cNvSpPr>
              <a:spLocks/>
            </p:cNvSpPr>
            <p:nvPr/>
          </p:nvSpPr>
          <p:spPr bwMode="auto">
            <a:xfrm>
              <a:off x="6488113" y="40370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8" name="Freeform 147"/>
            <p:cNvSpPr>
              <a:spLocks/>
            </p:cNvSpPr>
            <p:nvPr/>
          </p:nvSpPr>
          <p:spPr bwMode="auto">
            <a:xfrm>
              <a:off x="6122988" y="35036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9" name="Freeform 148"/>
            <p:cNvSpPr>
              <a:spLocks/>
            </p:cNvSpPr>
            <p:nvPr/>
          </p:nvSpPr>
          <p:spPr bwMode="auto">
            <a:xfrm>
              <a:off x="5478463" y="35512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0" name="Freeform 149"/>
            <p:cNvSpPr>
              <a:spLocks/>
            </p:cNvSpPr>
            <p:nvPr/>
          </p:nvSpPr>
          <p:spPr bwMode="auto">
            <a:xfrm>
              <a:off x="5195888" y="4132263"/>
              <a:ext cx="95250" cy="95250"/>
            </a:xfrm>
            <a:custGeom>
              <a:avLst/>
              <a:gdLst>
                <a:gd name="T0" fmla="*/ 42 w 60"/>
                <a:gd name="T1" fmla="*/ 4 h 60"/>
                <a:gd name="T2" fmla="*/ 42 w 60"/>
                <a:gd name="T3" fmla="*/ 4 h 60"/>
                <a:gd name="T4" fmla="*/ 36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6 w 60"/>
                <a:gd name="T29" fmla="*/ 56 h 60"/>
                <a:gd name="T30" fmla="*/ 16 w 60"/>
                <a:gd name="T31" fmla="*/ 56 h 60"/>
                <a:gd name="T32" fmla="*/ 22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2 w 60"/>
                <a:gd name="T57" fmla="*/ 4 h 60"/>
                <a:gd name="T58" fmla="*/ 42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2" y="4"/>
                  </a:moveTo>
                  <a:lnTo>
                    <a:pt x="42" y="4"/>
                  </a:lnTo>
                  <a:lnTo>
                    <a:pt x="36" y="2"/>
                  </a:lnTo>
                  <a:lnTo>
                    <a:pt x="32" y="0"/>
                  </a:lnTo>
                  <a:lnTo>
                    <a:pt x="20" y="2"/>
                  </a:lnTo>
                  <a:lnTo>
                    <a:pt x="10" y="8"/>
                  </a:lnTo>
                  <a:lnTo>
                    <a:pt x="6" y="12"/>
                  </a:lnTo>
                  <a:lnTo>
                    <a:pt x="4" y="18"/>
                  </a:lnTo>
                  <a:lnTo>
                    <a:pt x="4" y="18"/>
                  </a:lnTo>
                  <a:lnTo>
                    <a:pt x="2" y="22"/>
                  </a:lnTo>
                  <a:lnTo>
                    <a:pt x="0" y="28"/>
                  </a:lnTo>
                  <a:lnTo>
                    <a:pt x="2" y="40"/>
                  </a:lnTo>
                  <a:lnTo>
                    <a:pt x="8" y="50"/>
                  </a:lnTo>
                  <a:lnTo>
                    <a:pt x="12" y="54"/>
                  </a:lnTo>
                  <a:lnTo>
                    <a:pt x="16" y="56"/>
                  </a:lnTo>
                  <a:lnTo>
                    <a:pt x="16" y="56"/>
                  </a:lnTo>
                  <a:lnTo>
                    <a:pt x="22"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1" name="Freeform 150"/>
            <p:cNvSpPr>
              <a:spLocks/>
            </p:cNvSpPr>
            <p:nvPr/>
          </p:nvSpPr>
          <p:spPr bwMode="auto">
            <a:xfrm>
              <a:off x="5561013" y="46688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6"/>
                  </a:lnTo>
                  <a:lnTo>
                    <a:pt x="56" y="42"/>
                  </a:lnTo>
                  <a:lnTo>
                    <a:pt x="56" y="42"/>
                  </a:lnTo>
                  <a:lnTo>
                    <a:pt x="58" y="36"/>
                  </a:lnTo>
                  <a:lnTo>
                    <a:pt x="58" y="30"/>
                  </a:lnTo>
                  <a:lnTo>
                    <a:pt x="56" y="20"/>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2" name="Freeform 151"/>
            <p:cNvSpPr>
              <a:spLocks/>
            </p:cNvSpPr>
            <p:nvPr/>
          </p:nvSpPr>
          <p:spPr bwMode="auto">
            <a:xfrm>
              <a:off x="6205538" y="4621213"/>
              <a:ext cx="95250" cy="92075"/>
            </a:xfrm>
            <a:custGeom>
              <a:avLst/>
              <a:gdLst>
                <a:gd name="T0" fmla="*/ 42 w 60"/>
                <a:gd name="T1" fmla="*/ 2 h 58"/>
                <a:gd name="T2" fmla="*/ 42 w 60"/>
                <a:gd name="T3" fmla="*/ 2 h 58"/>
                <a:gd name="T4" fmla="*/ 36 w 60"/>
                <a:gd name="T5" fmla="*/ 0 h 58"/>
                <a:gd name="T6" fmla="*/ 32 w 60"/>
                <a:gd name="T7" fmla="*/ 0 h 58"/>
                <a:gd name="T8" fmla="*/ 20 w 60"/>
                <a:gd name="T9" fmla="*/ 2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6 w 60"/>
                <a:gd name="T29" fmla="*/ 56 h 58"/>
                <a:gd name="T30" fmla="*/ 16 w 60"/>
                <a:gd name="T31" fmla="*/ 56 h 58"/>
                <a:gd name="T32" fmla="*/ 22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6" y="0"/>
                  </a:lnTo>
                  <a:lnTo>
                    <a:pt x="32" y="0"/>
                  </a:lnTo>
                  <a:lnTo>
                    <a:pt x="20" y="2"/>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50" y="50"/>
                  </a:lnTo>
                  <a:lnTo>
                    <a:pt x="54" y="46"/>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3" name="Freeform 152"/>
            <p:cNvSpPr>
              <a:spLocks/>
            </p:cNvSpPr>
            <p:nvPr/>
          </p:nvSpPr>
          <p:spPr bwMode="auto">
            <a:xfrm>
              <a:off x="6488113" y="40370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4" name="Freeform 153"/>
            <p:cNvSpPr>
              <a:spLocks/>
            </p:cNvSpPr>
            <p:nvPr/>
          </p:nvSpPr>
          <p:spPr bwMode="auto">
            <a:xfrm>
              <a:off x="6205538" y="4621213"/>
              <a:ext cx="95250" cy="92075"/>
            </a:xfrm>
            <a:custGeom>
              <a:avLst/>
              <a:gdLst>
                <a:gd name="T0" fmla="*/ 42 w 60"/>
                <a:gd name="T1" fmla="*/ 2 h 58"/>
                <a:gd name="T2" fmla="*/ 42 w 60"/>
                <a:gd name="T3" fmla="*/ 2 h 58"/>
                <a:gd name="T4" fmla="*/ 36 w 60"/>
                <a:gd name="T5" fmla="*/ 0 h 58"/>
                <a:gd name="T6" fmla="*/ 32 w 60"/>
                <a:gd name="T7" fmla="*/ 0 h 58"/>
                <a:gd name="T8" fmla="*/ 20 w 60"/>
                <a:gd name="T9" fmla="*/ 2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6 w 60"/>
                <a:gd name="T29" fmla="*/ 56 h 58"/>
                <a:gd name="T30" fmla="*/ 16 w 60"/>
                <a:gd name="T31" fmla="*/ 56 h 58"/>
                <a:gd name="T32" fmla="*/ 22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6" y="0"/>
                  </a:lnTo>
                  <a:lnTo>
                    <a:pt x="32" y="0"/>
                  </a:lnTo>
                  <a:lnTo>
                    <a:pt x="20" y="2"/>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50" y="50"/>
                  </a:lnTo>
                  <a:lnTo>
                    <a:pt x="54" y="46"/>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5" name="Freeform 154"/>
            <p:cNvSpPr>
              <a:spLocks/>
            </p:cNvSpPr>
            <p:nvPr/>
          </p:nvSpPr>
          <p:spPr bwMode="auto">
            <a:xfrm>
              <a:off x="6570663" y="515461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6" name="Freeform 155"/>
            <p:cNvSpPr>
              <a:spLocks/>
            </p:cNvSpPr>
            <p:nvPr/>
          </p:nvSpPr>
          <p:spPr bwMode="auto">
            <a:xfrm>
              <a:off x="2449513" y="209073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0"/>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7" name="Freeform 156"/>
            <p:cNvSpPr>
              <a:spLocks/>
            </p:cNvSpPr>
            <p:nvPr/>
          </p:nvSpPr>
          <p:spPr bwMode="auto">
            <a:xfrm>
              <a:off x="3094038" y="20431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8" name="Freeform 157"/>
            <p:cNvSpPr>
              <a:spLocks/>
            </p:cNvSpPr>
            <p:nvPr/>
          </p:nvSpPr>
          <p:spPr bwMode="auto">
            <a:xfrm>
              <a:off x="4383088" y="1944688"/>
              <a:ext cx="95250" cy="95250"/>
            </a:xfrm>
            <a:custGeom>
              <a:avLst/>
              <a:gdLst>
                <a:gd name="T0" fmla="*/ 44 w 60"/>
                <a:gd name="T1" fmla="*/ 4 h 60"/>
                <a:gd name="T2" fmla="*/ 44 w 60"/>
                <a:gd name="T3" fmla="*/ 4 h 60"/>
                <a:gd name="T4" fmla="*/ 38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8 w 60"/>
                <a:gd name="T29" fmla="*/ 56 h 60"/>
                <a:gd name="T30" fmla="*/ 18 w 60"/>
                <a:gd name="T31" fmla="*/ 56 h 60"/>
                <a:gd name="T32" fmla="*/ 24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4 w 60"/>
                <a:gd name="T57" fmla="*/ 4 h 60"/>
                <a:gd name="T58" fmla="*/ 44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4" y="4"/>
                  </a:moveTo>
                  <a:lnTo>
                    <a:pt x="44" y="4"/>
                  </a:lnTo>
                  <a:lnTo>
                    <a:pt x="38" y="2"/>
                  </a:lnTo>
                  <a:lnTo>
                    <a:pt x="32" y="0"/>
                  </a:lnTo>
                  <a:lnTo>
                    <a:pt x="20" y="2"/>
                  </a:lnTo>
                  <a:lnTo>
                    <a:pt x="10" y="8"/>
                  </a:lnTo>
                  <a:lnTo>
                    <a:pt x="6" y="12"/>
                  </a:lnTo>
                  <a:lnTo>
                    <a:pt x="4" y="18"/>
                  </a:lnTo>
                  <a:lnTo>
                    <a:pt x="4" y="18"/>
                  </a:lnTo>
                  <a:lnTo>
                    <a:pt x="2" y="22"/>
                  </a:lnTo>
                  <a:lnTo>
                    <a:pt x="0" y="28"/>
                  </a:lnTo>
                  <a:lnTo>
                    <a:pt x="2" y="40"/>
                  </a:lnTo>
                  <a:lnTo>
                    <a:pt x="8" y="50"/>
                  </a:lnTo>
                  <a:lnTo>
                    <a:pt x="12" y="54"/>
                  </a:lnTo>
                  <a:lnTo>
                    <a:pt x="18" y="56"/>
                  </a:lnTo>
                  <a:lnTo>
                    <a:pt x="18" y="56"/>
                  </a:lnTo>
                  <a:lnTo>
                    <a:pt x="24"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4" y="4"/>
                  </a:lnTo>
                  <a:lnTo>
                    <a:pt x="44"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9" name="Freeform 158"/>
            <p:cNvSpPr>
              <a:spLocks/>
            </p:cNvSpPr>
            <p:nvPr/>
          </p:nvSpPr>
          <p:spPr bwMode="auto">
            <a:xfrm>
              <a:off x="3094038" y="20431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0" name="Freeform 159"/>
            <p:cNvSpPr>
              <a:spLocks/>
            </p:cNvSpPr>
            <p:nvPr/>
          </p:nvSpPr>
          <p:spPr bwMode="auto">
            <a:xfrm>
              <a:off x="3459163" y="2576513"/>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8"/>
                  </a:lnTo>
                  <a:lnTo>
                    <a:pt x="6" y="12"/>
                  </a:lnTo>
                  <a:lnTo>
                    <a:pt x="2" y="16"/>
                  </a:lnTo>
                  <a:lnTo>
                    <a:pt x="2" y="16"/>
                  </a:lnTo>
                  <a:lnTo>
                    <a:pt x="0" y="22"/>
                  </a:lnTo>
                  <a:lnTo>
                    <a:pt x="0" y="28"/>
                  </a:lnTo>
                  <a:lnTo>
                    <a:pt x="0"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1" name="Freeform 160"/>
            <p:cNvSpPr>
              <a:spLocks/>
            </p:cNvSpPr>
            <p:nvPr/>
          </p:nvSpPr>
          <p:spPr bwMode="auto">
            <a:xfrm>
              <a:off x="4103688" y="25288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8"/>
                  </a:lnTo>
                  <a:lnTo>
                    <a:pt x="56" y="42"/>
                  </a:lnTo>
                  <a:lnTo>
                    <a:pt x="56" y="42"/>
                  </a:lnTo>
                  <a:lnTo>
                    <a:pt x="58" y="36"/>
                  </a:lnTo>
                  <a:lnTo>
                    <a:pt x="58" y="30"/>
                  </a:lnTo>
                  <a:lnTo>
                    <a:pt x="56"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2" name="Freeform 161"/>
            <p:cNvSpPr>
              <a:spLocks/>
            </p:cNvSpPr>
            <p:nvPr/>
          </p:nvSpPr>
          <p:spPr bwMode="auto">
            <a:xfrm>
              <a:off x="5392738" y="2433638"/>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0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18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0"/>
                  </a:lnTo>
                  <a:lnTo>
                    <a:pt x="10" y="6"/>
                  </a:lnTo>
                  <a:lnTo>
                    <a:pt x="6" y="10"/>
                  </a:lnTo>
                  <a:lnTo>
                    <a:pt x="4" y="16"/>
                  </a:lnTo>
                  <a:lnTo>
                    <a:pt x="4" y="16"/>
                  </a:lnTo>
                  <a:lnTo>
                    <a:pt x="2" y="22"/>
                  </a:lnTo>
                  <a:lnTo>
                    <a:pt x="0" y="28"/>
                  </a:lnTo>
                  <a:lnTo>
                    <a:pt x="2" y="38"/>
                  </a:lnTo>
                  <a:lnTo>
                    <a:pt x="8" y="48"/>
                  </a:lnTo>
                  <a:lnTo>
                    <a:pt x="12" y="52"/>
                  </a:lnTo>
                  <a:lnTo>
                    <a:pt x="18" y="56"/>
                  </a:lnTo>
                  <a:lnTo>
                    <a:pt x="18" y="56"/>
                  </a:lnTo>
                  <a:lnTo>
                    <a:pt x="24" y="58"/>
                  </a:lnTo>
                  <a:lnTo>
                    <a:pt x="28" y="58"/>
                  </a:lnTo>
                  <a:lnTo>
                    <a:pt x="40" y="56"/>
                  </a:lnTo>
                  <a:lnTo>
                    <a:pt x="50" y="50"/>
                  </a:lnTo>
                  <a:lnTo>
                    <a:pt x="54" y="46"/>
                  </a:lnTo>
                  <a:lnTo>
                    <a:pt x="56" y="42"/>
                  </a:lnTo>
                  <a:lnTo>
                    <a:pt x="56" y="42"/>
                  </a:lnTo>
                  <a:lnTo>
                    <a:pt x="58" y="36"/>
                  </a:lnTo>
                  <a:lnTo>
                    <a:pt x="60" y="30"/>
                  </a:lnTo>
                  <a:lnTo>
                    <a:pt x="58" y="18"/>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3" name="Freeform 162"/>
            <p:cNvSpPr>
              <a:spLocks/>
            </p:cNvSpPr>
            <p:nvPr/>
          </p:nvSpPr>
          <p:spPr bwMode="auto">
            <a:xfrm>
              <a:off x="5030788" y="18970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4" name="Freeform 163"/>
            <p:cNvSpPr>
              <a:spLocks/>
            </p:cNvSpPr>
            <p:nvPr/>
          </p:nvSpPr>
          <p:spPr bwMode="auto">
            <a:xfrm>
              <a:off x="4383088" y="1944688"/>
              <a:ext cx="95250" cy="95250"/>
            </a:xfrm>
            <a:custGeom>
              <a:avLst/>
              <a:gdLst>
                <a:gd name="T0" fmla="*/ 44 w 60"/>
                <a:gd name="T1" fmla="*/ 4 h 60"/>
                <a:gd name="T2" fmla="*/ 44 w 60"/>
                <a:gd name="T3" fmla="*/ 4 h 60"/>
                <a:gd name="T4" fmla="*/ 38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8 w 60"/>
                <a:gd name="T29" fmla="*/ 56 h 60"/>
                <a:gd name="T30" fmla="*/ 18 w 60"/>
                <a:gd name="T31" fmla="*/ 56 h 60"/>
                <a:gd name="T32" fmla="*/ 24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4 w 60"/>
                <a:gd name="T57" fmla="*/ 4 h 60"/>
                <a:gd name="T58" fmla="*/ 44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4" y="4"/>
                  </a:moveTo>
                  <a:lnTo>
                    <a:pt x="44" y="4"/>
                  </a:lnTo>
                  <a:lnTo>
                    <a:pt x="38" y="2"/>
                  </a:lnTo>
                  <a:lnTo>
                    <a:pt x="32" y="0"/>
                  </a:lnTo>
                  <a:lnTo>
                    <a:pt x="20" y="2"/>
                  </a:lnTo>
                  <a:lnTo>
                    <a:pt x="10" y="8"/>
                  </a:lnTo>
                  <a:lnTo>
                    <a:pt x="6" y="12"/>
                  </a:lnTo>
                  <a:lnTo>
                    <a:pt x="4" y="18"/>
                  </a:lnTo>
                  <a:lnTo>
                    <a:pt x="4" y="18"/>
                  </a:lnTo>
                  <a:lnTo>
                    <a:pt x="2" y="22"/>
                  </a:lnTo>
                  <a:lnTo>
                    <a:pt x="0" y="28"/>
                  </a:lnTo>
                  <a:lnTo>
                    <a:pt x="2" y="40"/>
                  </a:lnTo>
                  <a:lnTo>
                    <a:pt x="8" y="50"/>
                  </a:lnTo>
                  <a:lnTo>
                    <a:pt x="12" y="54"/>
                  </a:lnTo>
                  <a:lnTo>
                    <a:pt x="18" y="56"/>
                  </a:lnTo>
                  <a:lnTo>
                    <a:pt x="18" y="56"/>
                  </a:lnTo>
                  <a:lnTo>
                    <a:pt x="24"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4" y="4"/>
                  </a:lnTo>
                  <a:lnTo>
                    <a:pt x="44"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5" name="Freeform 164"/>
            <p:cNvSpPr>
              <a:spLocks/>
            </p:cNvSpPr>
            <p:nvPr/>
          </p:nvSpPr>
          <p:spPr bwMode="auto">
            <a:xfrm>
              <a:off x="4103688" y="25288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8"/>
                  </a:lnTo>
                  <a:lnTo>
                    <a:pt x="56" y="42"/>
                  </a:lnTo>
                  <a:lnTo>
                    <a:pt x="56" y="42"/>
                  </a:lnTo>
                  <a:lnTo>
                    <a:pt x="58" y="36"/>
                  </a:lnTo>
                  <a:lnTo>
                    <a:pt x="58" y="30"/>
                  </a:lnTo>
                  <a:lnTo>
                    <a:pt x="56"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6" name="Freeform 165"/>
            <p:cNvSpPr>
              <a:spLocks/>
            </p:cNvSpPr>
            <p:nvPr/>
          </p:nvSpPr>
          <p:spPr bwMode="auto">
            <a:xfrm>
              <a:off x="4468813" y="3062288"/>
              <a:ext cx="92075" cy="95250"/>
            </a:xfrm>
            <a:custGeom>
              <a:avLst/>
              <a:gdLst>
                <a:gd name="T0" fmla="*/ 42 w 58"/>
                <a:gd name="T1" fmla="*/ 4 h 60"/>
                <a:gd name="T2" fmla="*/ 42 w 58"/>
                <a:gd name="T3" fmla="*/ 4 h 60"/>
                <a:gd name="T4" fmla="*/ 36 w 58"/>
                <a:gd name="T5" fmla="*/ 2 h 60"/>
                <a:gd name="T6" fmla="*/ 30 w 58"/>
                <a:gd name="T7" fmla="*/ 0 h 60"/>
                <a:gd name="T8" fmla="*/ 18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0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18" y="2"/>
                  </a:lnTo>
                  <a:lnTo>
                    <a:pt x="10" y="8"/>
                  </a:lnTo>
                  <a:lnTo>
                    <a:pt x="6" y="12"/>
                  </a:lnTo>
                  <a:lnTo>
                    <a:pt x="2" y="18"/>
                  </a:lnTo>
                  <a:lnTo>
                    <a:pt x="2" y="18"/>
                  </a:lnTo>
                  <a:lnTo>
                    <a:pt x="0" y="22"/>
                  </a:lnTo>
                  <a:lnTo>
                    <a:pt x="0" y="28"/>
                  </a:lnTo>
                  <a:lnTo>
                    <a:pt x="0"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7" name="Freeform 166"/>
            <p:cNvSpPr>
              <a:spLocks/>
            </p:cNvSpPr>
            <p:nvPr/>
          </p:nvSpPr>
          <p:spPr bwMode="auto">
            <a:xfrm>
              <a:off x="5113338" y="30146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8" name="Freeform 167"/>
            <p:cNvSpPr>
              <a:spLocks/>
            </p:cNvSpPr>
            <p:nvPr/>
          </p:nvSpPr>
          <p:spPr bwMode="auto">
            <a:xfrm>
              <a:off x="6402388" y="2919413"/>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40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8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2"/>
                  </a:lnTo>
                  <a:lnTo>
                    <a:pt x="10" y="8"/>
                  </a:lnTo>
                  <a:lnTo>
                    <a:pt x="6" y="12"/>
                  </a:lnTo>
                  <a:lnTo>
                    <a:pt x="4" y="16"/>
                  </a:lnTo>
                  <a:lnTo>
                    <a:pt x="4" y="16"/>
                  </a:lnTo>
                  <a:lnTo>
                    <a:pt x="2" y="22"/>
                  </a:lnTo>
                  <a:lnTo>
                    <a:pt x="0" y="28"/>
                  </a:lnTo>
                  <a:lnTo>
                    <a:pt x="2" y="40"/>
                  </a:lnTo>
                  <a:lnTo>
                    <a:pt x="8" y="48"/>
                  </a:lnTo>
                  <a:lnTo>
                    <a:pt x="12" y="52"/>
                  </a:lnTo>
                  <a:lnTo>
                    <a:pt x="18" y="56"/>
                  </a:lnTo>
                  <a:lnTo>
                    <a:pt x="18" y="56"/>
                  </a:lnTo>
                  <a:lnTo>
                    <a:pt x="24" y="58"/>
                  </a:lnTo>
                  <a:lnTo>
                    <a:pt x="28" y="58"/>
                  </a:lnTo>
                  <a:lnTo>
                    <a:pt x="40" y="58"/>
                  </a:lnTo>
                  <a:lnTo>
                    <a:pt x="50" y="52"/>
                  </a:lnTo>
                  <a:lnTo>
                    <a:pt x="54" y="48"/>
                  </a:lnTo>
                  <a:lnTo>
                    <a:pt x="56" y="42"/>
                  </a:lnTo>
                  <a:lnTo>
                    <a:pt x="56" y="42"/>
                  </a:lnTo>
                  <a:lnTo>
                    <a:pt x="58" y="36"/>
                  </a:lnTo>
                  <a:lnTo>
                    <a:pt x="60" y="30"/>
                  </a:lnTo>
                  <a:lnTo>
                    <a:pt x="58" y="20"/>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9" name="Freeform 168"/>
            <p:cNvSpPr>
              <a:spLocks/>
            </p:cNvSpPr>
            <p:nvPr/>
          </p:nvSpPr>
          <p:spPr bwMode="auto">
            <a:xfrm>
              <a:off x="6040438" y="23860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6 h 58"/>
                <a:gd name="T22" fmla="*/ 2 w 58"/>
                <a:gd name="T23" fmla="*/ 38 h 58"/>
                <a:gd name="T24" fmla="*/ 6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0 w 58"/>
                <a:gd name="T53" fmla="*/ 8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6"/>
                  </a:lnTo>
                  <a:lnTo>
                    <a:pt x="2" y="38"/>
                  </a:lnTo>
                  <a:lnTo>
                    <a:pt x="6"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0" y="8"/>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0" name="Freeform 169"/>
            <p:cNvSpPr>
              <a:spLocks/>
            </p:cNvSpPr>
            <p:nvPr/>
          </p:nvSpPr>
          <p:spPr bwMode="auto">
            <a:xfrm>
              <a:off x="5392738" y="2433638"/>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0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18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0"/>
                  </a:lnTo>
                  <a:lnTo>
                    <a:pt x="10" y="6"/>
                  </a:lnTo>
                  <a:lnTo>
                    <a:pt x="6" y="10"/>
                  </a:lnTo>
                  <a:lnTo>
                    <a:pt x="4" y="16"/>
                  </a:lnTo>
                  <a:lnTo>
                    <a:pt x="4" y="16"/>
                  </a:lnTo>
                  <a:lnTo>
                    <a:pt x="2" y="22"/>
                  </a:lnTo>
                  <a:lnTo>
                    <a:pt x="0" y="28"/>
                  </a:lnTo>
                  <a:lnTo>
                    <a:pt x="2" y="38"/>
                  </a:lnTo>
                  <a:lnTo>
                    <a:pt x="8" y="48"/>
                  </a:lnTo>
                  <a:lnTo>
                    <a:pt x="12" y="52"/>
                  </a:lnTo>
                  <a:lnTo>
                    <a:pt x="18" y="56"/>
                  </a:lnTo>
                  <a:lnTo>
                    <a:pt x="18" y="56"/>
                  </a:lnTo>
                  <a:lnTo>
                    <a:pt x="24" y="58"/>
                  </a:lnTo>
                  <a:lnTo>
                    <a:pt x="28" y="58"/>
                  </a:lnTo>
                  <a:lnTo>
                    <a:pt x="40" y="56"/>
                  </a:lnTo>
                  <a:lnTo>
                    <a:pt x="50" y="50"/>
                  </a:lnTo>
                  <a:lnTo>
                    <a:pt x="54" y="46"/>
                  </a:lnTo>
                  <a:lnTo>
                    <a:pt x="56" y="42"/>
                  </a:lnTo>
                  <a:lnTo>
                    <a:pt x="56" y="42"/>
                  </a:lnTo>
                  <a:lnTo>
                    <a:pt x="58" y="36"/>
                  </a:lnTo>
                  <a:lnTo>
                    <a:pt x="60" y="30"/>
                  </a:lnTo>
                  <a:lnTo>
                    <a:pt x="58" y="18"/>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1" name="Freeform 170"/>
            <p:cNvSpPr>
              <a:spLocks/>
            </p:cNvSpPr>
            <p:nvPr/>
          </p:nvSpPr>
          <p:spPr bwMode="auto">
            <a:xfrm>
              <a:off x="5113338" y="30146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2" name="Freeform 171"/>
            <p:cNvSpPr>
              <a:spLocks/>
            </p:cNvSpPr>
            <p:nvPr/>
          </p:nvSpPr>
          <p:spPr bwMode="auto">
            <a:xfrm>
              <a:off x="5478463" y="35512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3" name="Freeform 172"/>
            <p:cNvSpPr>
              <a:spLocks/>
            </p:cNvSpPr>
            <p:nvPr/>
          </p:nvSpPr>
          <p:spPr bwMode="auto">
            <a:xfrm>
              <a:off x="6122988" y="35036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4" name="Freeform 173"/>
            <p:cNvSpPr>
              <a:spLocks/>
            </p:cNvSpPr>
            <p:nvPr/>
          </p:nvSpPr>
          <p:spPr bwMode="auto">
            <a:xfrm>
              <a:off x="7129463" y="2884488"/>
              <a:ext cx="12700" cy="66675"/>
            </a:xfrm>
            <a:custGeom>
              <a:avLst/>
              <a:gdLst>
                <a:gd name="T0" fmla="*/ 0 w 8"/>
                <a:gd name="T1" fmla="*/ 0 h 42"/>
                <a:gd name="T2" fmla="*/ 0 w 8"/>
                <a:gd name="T3" fmla="*/ 42 h 42"/>
                <a:gd name="T4" fmla="*/ 0 w 8"/>
                <a:gd name="T5" fmla="*/ 42 h 42"/>
                <a:gd name="T6" fmla="*/ 6 w 8"/>
                <a:gd name="T7" fmla="*/ 34 h 42"/>
                <a:gd name="T8" fmla="*/ 6 w 8"/>
                <a:gd name="T9" fmla="*/ 34 h 42"/>
                <a:gd name="T10" fmla="*/ 8 w 8"/>
                <a:gd name="T11" fmla="*/ 26 h 42"/>
                <a:gd name="T12" fmla="*/ 8 w 8"/>
                <a:gd name="T13" fmla="*/ 16 h 42"/>
                <a:gd name="T14" fmla="*/ 6 w 8"/>
                <a:gd name="T15" fmla="*/ 8 h 42"/>
                <a:gd name="T16" fmla="*/ 0 w 8"/>
                <a:gd name="T17" fmla="*/ 0 h 42"/>
                <a:gd name="T18" fmla="*/ 0 w 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2">
                  <a:moveTo>
                    <a:pt x="0" y="0"/>
                  </a:moveTo>
                  <a:lnTo>
                    <a:pt x="0" y="42"/>
                  </a:lnTo>
                  <a:lnTo>
                    <a:pt x="0" y="42"/>
                  </a:lnTo>
                  <a:lnTo>
                    <a:pt x="6" y="34"/>
                  </a:lnTo>
                  <a:lnTo>
                    <a:pt x="6" y="34"/>
                  </a:lnTo>
                  <a:lnTo>
                    <a:pt x="8" y="26"/>
                  </a:lnTo>
                  <a:lnTo>
                    <a:pt x="8" y="16"/>
                  </a:lnTo>
                  <a:lnTo>
                    <a:pt x="6" y="8"/>
                  </a:lnTo>
                  <a:lnTo>
                    <a:pt x="0" y="0"/>
                  </a:lnTo>
                  <a:lnTo>
                    <a:pt x="0" y="0"/>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5" name="Freeform 174"/>
            <p:cNvSpPr>
              <a:spLocks/>
            </p:cNvSpPr>
            <p:nvPr/>
          </p:nvSpPr>
          <p:spPr bwMode="auto">
            <a:xfrm>
              <a:off x="7050088" y="2871788"/>
              <a:ext cx="79375" cy="92075"/>
            </a:xfrm>
            <a:custGeom>
              <a:avLst/>
              <a:gdLst>
                <a:gd name="T0" fmla="*/ 42 w 50"/>
                <a:gd name="T1" fmla="*/ 2 h 58"/>
                <a:gd name="T2" fmla="*/ 42 w 50"/>
                <a:gd name="T3" fmla="*/ 2 h 58"/>
                <a:gd name="T4" fmla="*/ 36 w 50"/>
                <a:gd name="T5" fmla="*/ 0 h 58"/>
                <a:gd name="T6" fmla="*/ 30 w 50"/>
                <a:gd name="T7" fmla="*/ 0 h 58"/>
                <a:gd name="T8" fmla="*/ 20 w 50"/>
                <a:gd name="T9" fmla="*/ 2 h 58"/>
                <a:gd name="T10" fmla="*/ 10 w 50"/>
                <a:gd name="T11" fmla="*/ 8 h 58"/>
                <a:gd name="T12" fmla="*/ 6 w 50"/>
                <a:gd name="T13" fmla="*/ 12 h 58"/>
                <a:gd name="T14" fmla="*/ 2 w 50"/>
                <a:gd name="T15" fmla="*/ 16 h 58"/>
                <a:gd name="T16" fmla="*/ 2 w 50"/>
                <a:gd name="T17" fmla="*/ 16 h 58"/>
                <a:gd name="T18" fmla="*/ 0 w 50"/>
                <a:gd name="T19" fmla="*/ 22 h 58"/>
                <a:gd name="T20" fmla="*/ 0 w 50"/>
                <a:gd name="T21" fmla="*/ 28 h 58"/>
                <a:gd name="T22" fmla="*/ 2 w 50"/>
                <a:gd name="T23" fmla="*/ 38 h 58"/>
                <a:gd name="T24" fmla="*/ 6 w 50"/>
                <a:gd name="T25" fmla="*/ 48 h 58"/>
                <a:gd name="T26" fmla="*/ 12 w 50"/>
                <a:gd name="T27" fmla="*/ 52 h 58"/>
                <a:gd name="T28" fmla="*/ 16 w 50"/>
                <a:gd name="T29" fmla="*/ 56 h 58"/>
                <a:gd name="T30" fmla="*/ 16 w 50"/>
                <a:gd name="T31" fmla="*/ 56 h 58"/>
                <a:gd name="T32" fmla="*/ 26 w 50"/>
                <a:gd name="T33" fmla="*/ 58 h 58"/>
                <a:gd name="T34" fmla="*/ 34 w 50"/>
                <a:gd name="T35" fmla="*/ 58 h 58"/>
                <a:gd name="T36" fmla="*/ 42 w 50"/>
                <a:gd name="T37" fmla="*/ 54 h 58"/>
                <a:gd name="T38" fmla="*/ 50 w 50"/>
                <a:gd name="T39" fmla="*/ 50 h 58"/>
                <a:gd name="T40" fmla="*/ 50 w 50"/>
                <a:gd name="T41" fmla="*/ 8 h 58"/>
                <a:gd name="T42" fmla="*/ 50 w 50"/>
                <a:gd name="T43" fmla="*/ 8 h 58"/>
                <a:gd name="T44" fmla="*/ 42 w 50"/>
                <a:gd name="T45" fmla="*/ 2 h 58"/>
                <a:gd name="T46" fmla="*/ 42 w 50"/>
                <a:gd name="T4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6" y="48"/>
                  </a:lnTo>
                  <a:lnTo>
                    <a:pt x="12" y="52"/>
                  </a:lnTo>
                  <a:lnTo>
                    <a:pt x="16" y="56"/>
                  </a:lnTo>
                  <a:lnTo>
                    <a:pt x="16" y="56"/>
                  </a:lnTo>
                  <a:lnTo>
                    <a:pt x="26" y="58"/>
                  </a:lnTo>
                  <a:lnTo>
                    <a:pt x="34" y="58"/>
                  </a:lnTo>
                  <a:lnTo>
                    <a:pt x="42" y="54"/>
                  </a:lnTo>
                  <a:lnTo>
                    <a:pt x="50" y="50"/>
                  </a:lnTo>
                  <a:lnTo>
                    <a:pt x="50" y="8"/>
                  </a:lnTo>
                  <a:lnTo>
                    <a:pt x="50" y="8"/>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6" name="Freeform 175"/>
            <p:cNvSpPr>
              <a:spLocks/>
            </p:cNvSpPr>
            <p:nvPr/>
          </p:nvSpPr>
          <p:spPr bwMode="auto">
            <a:xfrm>
              <a:off x="6402388" y="2919413"/>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40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8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2"/>
                  </a:lnTo>
                  <a:lnTo>
                    <a:pt x="10" y="8"/>
                  </a:lnTo>
                  <a:lnTo>
                    <a:pt x="6" y="12"/>
                  </a:lnTo>
                  <a:lnTo>
                    <a:pt x="4" y="16"/>
                  </a:lnTo>
                  <a:lnTo>
                    <a:pt x="4" y="16"/>
                  </a:lnTo>
                  <a:lnTo>
                    <a:pt x="2" y="22"/>
                  </a:lnTo>
                  <a:lnTo>
                    <a:pt x="0" y="28"/>
                  </a:lnTo>
                  <a:lnTo>
                    <a:pt x="2" y="40"/>
                  </a:lnTo>
                  <a:lnTo>
                    <a:pt x="8" y="48"/>
                  </a:lnTo>
                  <a:lnTo>
                    <a:pt x="12" y="52"/>
                  </a:lnTo>
                  <a:lnTo>
                    <a:pt x="18" y="56"/>
                  </a:lnTo>
                  <a:lnTo>
                    <a:pt x="18" y="56"/>
                  </a:lnTo>
                  <a:lnTo>
                    <a:pt x="24" y="58"/>
                  </a:lnTo>
                  <a:lnTo>
                    <a:pt x="28" y="58"/>
                  </a:lnTo>
                  <a:lnTo>
                    <a:pt x="40" y="58"/>
                  </a:lnTo>
                  <a:lnTo>
                    <a:pt x="50" y="52"/>
                  </a:lnTo>
                  <a:lnTo>
                    <a:pt x="54" y="48"/>
                  </a:lnTo>
                  <a:lnTo>
                    <a:pt x="56" y="42"/>
                  </a:lnTo>
                  <a:lnTo>
                    <a:pt x="56" y="42"/>
                  </a:lnTo>
                  <a:lnTo>
                    <a:pt x="58" y="36"/>
                  </a:lnTo>
                  <a:lnTo>
                    <a:pt x="60" y="30"/>
                  </a:lnTo>
                  <a:lnTo>
                    <a:pt x="58" y="20"/>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7" name="Freeform 176"/>
            <p:cNvSpPr>
              <a:spLocks/>
            </p:cNvSpPr>
            <p:nvPr/>
          </p:nvSpPr>
          <p:spPr bwMode="auto">
            <a:xfrm>
              <a:off x="6122988" y="35036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8" name="Freeform 177"/>
            <p:cNvSpPr>
              <a:spLocks/>
            </p:cNvSpPr>
            <p:nvPr/>
          </p:nvSpPr>
          <p:spPr bwMode="auto">
            <a:xfrm>
              <a:off x="6488113" y="40370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9" name="Freeform 178"/>
            <p:cNvSpPr>
              <a:spLocks/>
            </p:cNvSpPr>
            <p:nvPr/>
          </p:nvSpPr>
          <p:spPr bwMode="auto">
            <a:xfrm>
              <a:off x="4383088" y="1944688"/>
              <a:ext cx="95250" cy="95250"/>
            </a:xfrm>
            <a:custGeom>
              <a:avLst/>
              <a:gdLst>
                <a:gd name="T0" fmla="*/ 44 w 60"/>
                <a:gd name="T1" fmla="*/ 4 h 60"/>
                <a:gd name="T2" fmla="*/ 44 w 60"/>
                <a:gd name="T3" fmla="*/ 4 h 60"/>
                <a:gd name="T4" fmla="*/ 38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8 w 60"/>
                <a:gd name="T29" fmla="*/ 56 h 60"/>
                <a:gd name="T30" fmla="*/ 18 w 60"/>
                <a:gd name="T31" fmla="*/ 56 h 60"/>
                <a:gd name="T32" fmla="*/ 24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4 w 60"/>
                <a:gd name="T57" fmla="*/ 4 h 60"/>
                <a:gd name="T58" fmla="*/ 44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4" y="4"/>
                  </a:moveTo>
                  <a:lnTo>
                    <a:pt x="44" y="4"/>
                  </a:lnTo>
                  <a:lnTo>
                    <a:pt x="38" y="2"/>
                  </a:lnTo>
                  <a:lnTo>
                    <a:pt x="32" y="0"/>
                  </a:lnTo>
                  <a:lnTo>
                    <a:pt x="20" y="2"/>
                  </a:lnTo>
                  <a:lnTo>
                    <a:pt x="10" y="8"/>
                  </a:lnTo>
                  <a:lnTo>
                    <a:pt x="6" y="12"/>
                  </a:lnTo>
                  <a:lnTo>
                    <a:pt x="4" y="18"/>
                  </a:lnTo>
                  <a:lnTo>
                    <a:pt x="4" y="18"/>
                  </a:lnTo>
                  <a:lnTo>
                    <a:pt x="2" y="22"/>
                  </a:lnTo>
                  <a:lnTo>
                    <a:pt x="0" y="28"/>
                  </a:lnTo>
                  <a:lnTo>
                    <a:pt x="2" y="40"/>
                  </a:lnTo>
                  <a:lnTo>
                    <a:pt x="8" y="50"/>
                  </a:lnTo>
                  <a:lnTo>
                    <a:pt x="12" y="54"/>
                  </a:lnTo>
                  <a:lnTo>
                    <a:pt x="18" y="56"/>
                  </a:lnTo>
                  <a:lnTo>
                    <a:pt x="18" y="56"/>
                  </a:lnTo>
                  <a:lnTo>
                    <a:pt x="24"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4" y="4"/>
                  </a:lnTo>
                  <a:lnTo>
                    <a:pt x="44"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0" name="Freeform 179"/>
            <p:cNvSpPr>
              <a:spLocks/>
            </p:cNvSpPr>
            <p:nvPr/>
          </p:nvSpPr>
          <p:spPr bwMode="auto">
            <a:xfrm>
              <a:off x="5030788" y="18970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1" name="Freeform 180"/>
            <p:cNvSpPr>
              <a:spLocks/>
            </p:cNvSpPr>
            <p:nvPr/>
          </p:nvSpPr>
          <p:spPr bwMode="auto">
            <a:xfrm>
              <a:off x="6319838" y="1801813"/>
              <a:ext cx="95250" cy="92075"/>
            </a:xfrm>
            <a:custGeom>
              <a:avLst/>
              <a:gdLst>
                <a:gd name="T0" fmla="*/ 42 w 60"/>
                <a:gd name="T1" fmla="*/ 2 h 58"/>
                <a:gd name="T2" fmla="*/ 42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2 w 60"/>
                <a:gd name="T33" fmla="*/ 58 h 58"/>
                <a:gd name="T34" fmla="*/ 28 w 60"/>
                <a:gd name="T35" fmla="*/ 58 h 58"/>
                <a:gd name="T36" fmla="*/ 40 w 60"/>
                <a:gd name="T37" fmla="*/ 56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8" y="0"/>
                  </a:lnTo>
                  <a:lnTo>
                    <a:pt x="32" y="0"/>
                  </a:lnTo>
                  <a:lnTo>
                    <a:pt x="20" y="2"/>
                  </a:lnTo>
                  <a:lnTo>
                    <a:pt x="10" y="8"/>
                  </a:lnTo>
                  <a:lnTo>
                    <a:pt x="6" y="12"/>
                  </a:lnTo>
                  <a:lnTo>
                    <a:pt x="4" y="16"/>
                  </a:lnTo>
                  <a:lnTo>
                    <a:pt x="4" y="16"/>
                  </a:lnTo>
                  <a:lnTo>
                    <a:pt x="2" y="22"/>
                  </a:lnTo>
                  <a:lnTo>
                    <a:pt x="0" y="28"/>
                  </a:lnTo>
                  <a:lnTo>
                    <a:pt x="2" y="38"/>
                  </a:lnTo>
                  <a:lnTo>
                    <a:pt x="8" y="48"/>
                  </a:lnTo>
                  <a:lnTo>
                    <a:pt x="12" y="52"/>
                  </a:lnTo>
                  <a:lnTo>
                    <a:pt x="18" y="56"/>
                  </a:lnTo>
                  <a:lnTo>
                    <a:pt x="18" y="56"/>
                  </a:lnTo>
                  <a:lnTo>
                    <a:pt x="22" y="58"/>
                  </a:lnTo>
                  <a:lnTo>
                    <a:pt x="28" y="58"/>
                  </a:lnTo>
                  <a:lnTo>
                    <a:pt x="40" y="56"/>
                  </a:lnTo>
                  <a:lnTo>
                    <a:pt x="50" y="52"/>
                  </a:lnTo>
                  <a:lnTo>
                    <a:pt x="54" y="48"/>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2" name="Freeform 181"/>
            <p:cNvSpPr>
              <a:spLocks/>
            </p:cNvSpPr>
            <p:nvPr/>
          </p:nvSpPr>
          <p:spPr bwMode="auto">
            <a:xfrm>
              <a:off x="5030788" y="18970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3" name="Freeform 182"/>
            <p:cNvSpPr>
              <a:spLocks/>
            </p:cNvSpPr>
            <p:nvPr/>
          </p:nvSpPr>
          <p:spPr bwMode="auto">
            <a:xfrm>
              <a:off x="5392738" y="2433638"/>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0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18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0"/>
                  </a:lnTo>
                  <a:lnTo>
                    <a:pt x="10" y="6"/>
                  </a:lnTo>
                  <a:lnTo>
                    <a:pt x="6" y="10"/>
                  </a:lnTo>
                  <a:lnTo>
                    <a:pt x="4" y="16"/>
                  </a:lnTo>
                  <a:lnTo>
                    <a:pt x="4" y="16"/>
                  </a:lnTo>
                  <a:lnTo>
                    <a:pt x="2" y="22"/>
                  </a:lnTo>
                  <a:lnTo>
                    <a:pt x="0" y="28"/>
                  </a:lnTo>
                  <a:lnTo>
                    <a:pt x="2" y="38"/>
                  </a:lnTo>
                  <a:lnTo>
                    <a:pt x="8" y="48"/>
                  </a:lnTo>
                  <a:lnTo>
                    <a:pt x="12" y="52"/>
                  </a:lnTo>
                  <a:lnTo>
                    <a:pt x="18" y="56"/>
                  </a:lnTo>
                  <a:lnTo>
                    <a:pt x="18" y="56"/>
                  </a:lnTo>
                  <a:lnTo>
                    <a:pt x="24" y="58"/>
                  </a:lnTo>
                  <a:lnTo>
                    <a:pt x="28" y="58"/>
                  </a:lnTo>
                  <a:lnTo>
                    <a:pt x="40" y="56"/>
                  </a:lnTo>
                  <a:lnTo>
                    <a:pt x="50" y="50"/>
                  </a:lnTo>
                  <a:lnTo>
                    <a:pt x="54" y="46"/>
                  </a:lnTo>
                  <a:lnTo>
                    <a:pt x="56" y="42"/>
                  </a:lnTo>
                  <a:lnTo>
                    <a:pt x="56" y="42"/>
                  </a:lnTo>
                  <a:lnTo>
                    <a:pt x="58" y="36"/>
                  </a:lnTo>
                  <a:lnTo>
                    <a:pt x="60" y="30"/>
                  </a:lnTo>
                  <a:lnTo>
                    <a:pt x="58" y="18"/>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4" name="Freeform 183"/>
            <p:cNvSpPr>
              <a:spLocks/>
            </p:cNvSpPr>
            <p:nvPr/>
          </p:nvSpPr>
          <p:spPr bwMode="auto">
            <a:xfrm>
              <a:off x="6040438" y="23860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6 h 58"/>
                <a:gd name="T22" fmla="*/ 2 w 58"/>
                <a:gd name="T23" fmla="*/ 38 h 58"/>
                <a:gd name="T24" fmla="*/ 6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0 w 58"/>
                <a:gd name="T53" fmla="*/ 8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6"/>
                  </a:lnTo>
                  <a:lnTo>
                    <a:pt x="2" y="38"/>
                  </a:lnTo>
                  <a:lnTo>
                    <a:pt x="6"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0" y="8"/>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5" name="Freeform 184"/>
            <p:cNvSpPr>
              <a:spLocks/>
            </p:cNvSpPr>
            <p:nvPr/>
          </p:nvSpPr>
          <p:spPr bwMode="auto">
            <a:xfrm>
              <a:off x="6967538" y="175418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4 w 58"/>
                <a:gd name="T43" fmla="*/ 42 h 58"/>
                <a:gd name="T44" fmla="*/ 54 w 58"/>
                <a:gd name="T45" fmla="*/ 42 h 58"/>
                <a:gd name="T46" fmla="*/ 56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6"/>
                  </a:lnTo>
                  <a:lnTo>
                    <a:pt x="6" y="12"/>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4" y="42"/>
                  </a:lnTo>
                  <a:lnTo>
                    <a:pt x="54" y="42"/>
                  </a:lnTo>
                  <a:lnTo>
                    <a:pt x="56"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6" name="Freeform 185"/>
            <p:cNvSpPr>
              <a:spLocks/>
            </p:cNvSpPr>
            <p:nvPr/>
          </p:nvSpPr>
          <p:spPr bwMode="auto">
            <a:xfrm>
              <a:off x="6319838" y="1801813"/>
              <a:ext cx="95250" cy="92075"/>
            </a:xfrm>
            <a:custGeom>
              <a:avLst/>
              <a:gdLst>
                <a:gd name="T0" fmla="*/ 42 w 60"/>
                <a:gd name="T1" fmla="*/ 2 h 58"/>
                <a:gd name="T2" fmla="*/ 42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2 w 60"/>
                <a:gd name="T33" fmla="*/ 58 h 58"/>
                <a:gd name="T34" fmla="*/ 28 w 60"/>
                <a:gd name="T35" fmla="*/ 58 h 58"/>
                <a:gd name="T36" fmla="*/ 40 w 60"/>
                <a:gd name="T37" fmla="*/ 56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8" y="0"/>
                  </a:lnTo>
                  <a:lnTo>
                    <a:pt x="32" y="0"/>
                  </a:lnTo>
                  <a:lnTo>
                    <a:pt x="20" y="2"/>
                  </a:lnTo>
                  <a:lnTo>
                    <a:pt x="10" y="8"/>
                  </a:lnTo>
                  <a:lnTo>
                    <a:pt x="6" y="12"/>
                  </a:lnTo>
                  <a:lnTo>
                    <a:pt x="4" y="16"/>
                  </a:lnTo>
                  <a:lnTo>
                    <a:pt x="4" y="16"/>
                  </a:lnTo>
                  <a:lnTo>
                    <a:pt x="2" y="22"/>
                  </a:lnTo>
                  <a:lnTo>
                    <a:pt x="0" y="28"/>
                  </a:lnTo>
                  <a:lnTo>
                    <a:pt x="2" y="38"/>
                  </a:lnTo>
                  <a:lnTo>
                    <a:pt x="8" y="48"/>
                  </a:lnTo>
                  <a:lnTo>
                    <a:pt x="12" y="52"/>
                  </a:lnTo>
                  <a:lnTo>
                    <a:pt x="18" y="56"/>
                  </a:lnTo>
                  <a:lnTo>
                    <a:pt x="18" y="56"/>
                  </a:lnTo>
                  <a:lnTo>
                    <a:pt x="22" y="58"/>
                  </a:lnTo>
                  <a:lnTo>
                    <a:pt x="28" y="58"/>
                  </a:lnTo>
                  <a:lnTo>
                    <a:pt x="40" y="56"/>
                  </a:lnTo>
                  <a:lnTo>
                    <a:pt x="50" y="52"/>
                  </a:lnTo>
                  <a:lnTo>
                    <a:pt x="54" y="48"/>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7" name="Freeform 186"/>
            <p:cNvSpPr>
              <a:spLocks/>
            </p:cNvSpPr>
            <p:nvPr/>
          </p:nvSpPr>
          <p:spPr bwMode="auto">
            <a:xfrm>
              <a:off x="6040438" y="23860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6 h 58"/>
                <a:gd name="T22" fmla="*/ 2 w 58"/>
                <a:gd name="T23" fmla="*/ 38 h 58"/>
                <a:gd name="T24" fmla="*/ 6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0 w 58"/>
                <a:gd name="T53" fmla="*/ 8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6"/>
                  </a:lnTo>
                  <a:lnTo>
                    <a:pt x="2" y="38"/>
                  </a:lnTo>
                  <a:lnTo>
                    <a:pt x="6"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0" y="8"/>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8" name="Freeform 187"/>
            <p:cNvSpPr>
              <a:spLocks/>
            </p:cNvSpPr>
            <p:nvPr/>
          </p:nvSpPr>
          <p:spPr bwMode="auto">
            <a:xfrm>
              <a:off x="6402388" y="2919413"/>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40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8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2"/>
                  </a:lnTo>
                  <a:lnTo>
                    <a:pt x="10" y="8"/>
                  </a:lnTo>
                  <a:lnTo>
                    <a:pt x="6" y="12"/>
                  </a:lnTo>
                  <a:lnTo>
                    <a:pt x="4" y="16"/>
                  </a:lnTo>
                  <a:lnTo>
                    <a:pt x="4" y="16"/>
                  </a:lnTo>
                  <a:lnTo>
                    <a:pt x="2" y="22"/>
                  </a:lnTo>
                  <a:lnTo>
                    <a:pt x="0" y="28"/>
                  </a:lnTo>
                  <a:lnTo>
                    <a:pt x="2" y="40"/>
                  </a:lnTo>
                  <a:lnTo>
                    <a:pt x="8" y="48"/>
                  </a:lnTo>
                  <a:lnTo>
                    <a:pt x="12" y="52"/>
                  </a:lnTo>
                  <a:lnTo>
                    <a:pt x="18" y="56"/>
                  </a:lnTo>
                  <a:lnTo>
                    <a:pt x="18" y="56"/>
                  </a:lnTo>
                  <a:lnTo>
                    <a:pt x="24" y="58"/>
                  </a:lnTo>
                  <a:lnTo>
                    <a:pt x="28" y="58"/>
                  </a:lnTo>
                  <a:lnTo>
                    <a:pt x="40" y="58"/>
                  </a:lnTo>
                  <a:lnTo>
                    <a:pt x="50" y="52"/>
                  </a:lnTo>
                  <a:lnTo>
                    <a:pt x="54" y="48"/>
                  </a:lnTo>
                  <a:lnTo>
                    <a:pt x="56" y="42"/>
                  </a:lnTo>
                  <a:lnTo>
                    <a:pt x="56" y="42"/>
                  </a:lnTo>
                  <a:lnTo>
                    <a:pt x="58" y="36"/>
                  </a:lnTo>
                  <a:lnTo>
                    <a:pt x="60" y="30"/>
                  </a:lnTo>
                  <a:lnTo>
                    <a:pt x="58" y="20"/>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9" name="Freeform 188"/>
            <p:cNvSpPr>
              <a:spLocks/>
            </p:cNvSpPr>
            <p:nvPr/>
          </p:nvSpPr>
          <p:spPr bwMode="auto">
            <a:xfrm>
              <a:off x="7129463" y="2884488"/>
              <a:ext cx="12700" cy="66675"/>
            </a:xfrm>
            <a:custGeom>
              <a:avLst/>
              <a:gdLst>
                <a:gd name="T0" fmla="*/ 0 w 8"/>
                <a:gd name="T1" fmla="*/ 0 h 42"/>
                <a:gd name="T2" fmla="*/ 0 w 8"/>
                <a:gd name="T3" fmla="*/ 42 h 42"/>
                <a:gd name="T4" fmla="*/ 0 w 8"/>
                <a:gd name="T5" fmla="*/ 42 h 42"/>
                <a:gd name="T6" fmla="*/ 6 w 8"/>
                <a:gd name="T7" fmla="*/ 34 h 42"/>
                <a:gd name="T8" fmla="*/ 6 w 8"/>
                <a:gd name="T9" fmla="*/ 34 h 42"/>
                <a:gd name="T10" fmla="*/ 8 w 8"/>
                <a:gd name="T11" fmla="*/ 26 h 42"/>
                <a:gd name="T12" fmla="*/ 8 w 8"/>
                <a:gd name="T13" fmla="*/ 16 h 42"/>
                <a:gd name="T14" fmla="*/ 6 w 8"/>
                <a:gd name="T15" fmla="*/ 8 h 42"/>
                <a:gd name="T16" fmla="*/ 0 w 8"/>
                <a:gd name="T17" fmla="*/ 0 h 42"/>
                <a:gd name="T18" fmla="*/ 0 w 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2">
                  <a:moveTo>
                    <a:pt x="0" y="0"/>
                  </a:moveTo>
                  <a:lnTo>
                    <a:pt x="0" y="42"/>
                  </a:lnTo>
                  <a:lnTo>
                    <a:pt x="0" y="42"/>
                  </a:lnTo>
                  <a:lnTo>
                    <a:pt x="6" y="34"/>
                  </a:lnTo>
                  <a:lnTo>
                    <a:pt x="6" y="34"/>
                  </a:lnTo>
                  <a:lnTo>
                    <a:pt x="8" y="26"/>
                  </a:lnTo>
                  <a:lnTo>
                    <a:pt x="8" y="16"/>
                  </a:lnTo>
                  <a:lnTo>
                    <a:pt x="6" y="8"/>
                  </a:lnTo>
                  <a:lnTo>
                    <a:pt x="0" y="0"/>
                  </a:lnTo>
                  <a:lnTo>
                    <a:pt x="0" y="0"/>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0" name="Freeform 189"/>
            <p:cNvSpPr>
              <a:spLocks/>
            </p:cNvSpPr>
            <p:nvPr/>
          </p:nvSpPr>
          <p:spPr bwMode="auto">
            <a:xfrm>
              <a:off x="7050088" y="2871788"/>
              <a:ext cx="79375" cy="92075"/>
            </a:xfrm>
            <a:custGeom>
              <a:avLst/>
              <a:gdLst>
                <a:gd name="T0" fmla="*/ 42 w 50"/>
                <a:gd name="T1" fmla="*/ 2 h 58"/>
                <a:gd name="T2" fmla="*/ 42 w 50"/>
                <a:gd name="T3" fmla="*/ 2 h 58"/>
                <a:gd name="T4" fmla="*/ 36 w 50"/>
                <a:gd name="T5" fmla="*/ 0 h 58"/>
                <a:gd name="T6" fmla="*/ 30 w 50"/>
                <a:gd name="T7" fmla="*/ 0 h 58"/>
                <a:gd name="T8" fmla="*/ 20 w 50"/>
                <a:gd name="T9" fmla="*/ 2 h 58"/>
                <a:gd name="T10" fmla="*/ 10 w 50"/>
                <a:gd name="T11" fmla="*/ 8 h 58"/>
                <a:gd name="T12" fmla="*/ 6 w 50"/>
                <a:gd name="T13" fmla="*/ 12 h 58"/>
                <a:gd name="T14" fmla="*/ 2 w 50"/>
                <a:gd name="T15" fmla="*/ 16 h 58"/>
                <a:gd name="T16" fmla="*/ 2 w 50"/>
                <a:gd name="T17" fmla="*/ 16 h 58"/>
                <a:gd name="T18" fmla="*/ 0 w 50"/>
                <a:gd name="T19" fmla="*/ 22 h 58"/>
                <a:gd name="T20" fmla="*/ 0 w 50"/>
                <a:gd name="T21" fmla="*/ 28 h 58"/>
                <a:gd name="T22" fmla="*/ 2 w 50"/>
                <a:gd name="T23" fmla="*/ 38 h 58"/>
                <a:gd name="T24" fmla="*/ 6 w 50"/>
                <a:gd name="T25" fmla="*/ 48 h 58"/>
                <a:gd name="T26" fmla="*/ 12 w 50"/>
                <a:gd name="T27" fmla="*/ 52 h 58"/>
                <a:gd name="T28" fmla="*/ 16 w 50"/>
                <a:gd name="T29" fmla="*/ 56 h 58"/>
                <a:gd name="T30" fmla="*/ 16 w 50"/>
                <a:gd name="T31" fmla="*/ 56 h 58"/>
                <a:gd name="T32" fmla="*/ 26 w 50"/>
                <a:gd name="T33" fmla="*/ 58 h 58"/>
                <a:gd name="T34" fmla="*/ 34 w 50"/>
                <a:gd name="T35" fmla="*/ 58 h 58"/>
                <a:gd name="T36" fmla="*/ 42 w 50"/>
                <a:gd name="T37" fmla="*/ 54 h 58"/>
                <a:gd name="T38" fmla="*/ 50 w 50"/>
                <a:gd name="T39" fmla="*/ 50 h 58"/>
                <a:gd name="T40" fmla="*/ 50 w 50"/>
                <a:gd name="T41" fmla="*/ 8 h 58"/>
                <a:gd name="T42" fmla="*/ 50 w 50"/>
                <a:gd name="T43" fmla="*/ 8 h 58"/>
                <a:gd name="T44" fmla="*/ 42 w 50"/>
                <a:gd name="T45" fmla="*/ 2 h 58"/>
                <a:gd name="T46" fmla="*/ 42 w 50"/>
                <a:gd name="T4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6" y="48"/>
                  </a:lnTo>
                  <a:lnTo>
                    <a:pt x="12" y="52"/>
                  </a:lnTo>
                  <a:lnTo>
                    <a:pt x="16" y="56"/>
                  </a:lnTo>
                  <a:lnTo>
                    <a:pt x="16" y="56"/>
                  </a:lnTo>
                  <a:lnTo>
                    <a:pt x="26" y="58"/>
                  </a:lnTo>
                  <a:lnTo>
                    <a:pt x="34" y="58"/>
                  </a:lnTo>
                  <a:lnTo>
                    <a:pt x="42" y="54"/>
                  </a:lnTo>
                  <a:lnTo>
                    <a:pt x="50" y="50"/>
                  </a:lnTo>
                  <a:lnTo>
                    <a:pt x="50" y="8"/>
                  </a:lnTo>
                  <a:lnTo>
                    <a:pt x="50" y="8"/>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1" name="Freeform 190"/>
            <p:cNvSpPr>
              <a:spLocks/>
            </p:cNvSpPr>
            <p:nvPr/>
          </p:nvSpPr>
          <p:spPr bwMode="auto">
            <a:xfrm>
              <a:off x="7129463" y="2884488"/>
              <a:ext cx="12700" cy="66675"/>
            </a:xfrm>
            <a:custGeom>
              <a:avLst/>
              <a:gdLst>
                <a:gd name="T0" fmla="*/ 0 w 8"/>
                <a:gd name="T1" fmla="*/ 0 h 42"/>
                <a:gd name="T2" fmla="*/ 0 w 8"/>
                <a:gd name="T3" fmla="*/ 42 h 42"/>
                <a:gd name="T4" fmla="*/ 0 w 8"/>
                <a:gd name="T5" fmla="*/ 42 h 42"/>
                <a:gd name="T6" fmla="*/ 6 w 8"/>
                <a:gd name="T7" fmla="*/ 34 h 42"/>
                <a:gd name="T8" fmla="*/ 6 w 8"/>
                <a:gd name="T9" fmla="*/ 34 h 42"/>
                <a:gd name="T10" fmla="*/ 8 w 8"/>
                <a:gd name="T11" fmla="*/ 26 h 42"/>
                <a:gd name="T12" fmla="*/ 8 w 8"/>
                <a:gd name="T13" fmla="*/ 16 h 42"/>
                <a:gd name="T14" fmla="*/ 6 w 8"/>
                <a:gd name="T15" fmla="*/ 8 h 42"/>
                <a:gd name="T16" fmla="*/ 0 w 8"/>
                <a:gd name="T17" fmla="*/ 0 h 42"/>
                <a:gd name="T18" fmla="*/ 0 w 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2">
                  <a:moveTo>
                    <a:pt x="0" y="0"/>
                  </a:moveTo>
                  <a:lnTo>
                    <a:pt x="0" y="42"/>
                  </a:lnTo>
                  <a:lnTo>
                    <a:pt x="0" y="42"/>
                  </a:lnTo>
                  <a:lnTo>
                    <a:pt x="6" y="34"/>
                  </a:lnTo>
                  <a:lnTo>
                    <a:pt x="6" y="34"/>
                  </a:lnTo>
                  <a:lnTo>
                    <a:pt x="8" y="26"/>
                  </a:lnTo>
                  <a:lnTo>
                    <a:pt x="8" y="16"/>
                  </a:lnTo>
                  <a:lnTo>
                    <a:pt x="6" y="8"/>
                  </a:lnTo>
                  <a:lnTo>
                    <a:pt x="0" y="0"/>
                  </a:lnTo>
                  <a:lnTo>
                    <a:pt x="0" y="0"/>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2" name="Freeform 191"/>
            <p:cNvSpPr>
              <a:spLocks/>
            </p:cNvSpPr>
            <p:nvPr/>
          </p:nvSpPr>
          <p:spPr bwMode="auto">
            <a:xfrm>
              <a:off x="7050088" y="2871788"/>
              <a:ext cx="79375" cy="92075"/>
            </a:xfrm>
            <a:custGeom>
              <a:avLst/>
              <a:gdLst>
                <a:gd name="T0" fmla="*/ 42 w 50"/>
                <a:gd name="T1" fmla="*/ 2 h 58"/>
                <a:gd name="T2" fmla="*/ 42 w 50"/>
                <a:gd name="T3" fmla="*/ 2 h 58"/>
                <a:gd name="T4" fmla="*/ 36 w 50"/>
                <a:gd name="T5" fmla="*/ 0 h 58"/>
                <a:gd name="T6" fmla="*/ 30 w 50"/>
                <a:gd name="T7" fmla="*/ 0 h 58"/>
                <a:gd name="T8" fmla="*/ 20 w 50"/>
                <a:gd name="T9" fmla="*/ 2 h 58"/>
                <a:gd name="T10" fmla="*/ 10 w 50"/>
                <a:gd name="T11" fmla="*/ 8 h 58"/>
                <a:gd name="T12" fmla="*/ 6 w 50"/>
                <a:gd name="T13" fmla="*/ 12 h 58"/>
                <a:gd name="T14" fmla="*/ 2 w 50"/>
                <a:gd name="T15" fmla="*/ 16 h 58"/>
                <a:gd name="T16" fmla="*/ 2 w 50"/>
                <a:gd name="T17" fmla="*/ 16 h 58"/>
                <a:gd name="T18" fmla="*/ 0 w 50"/>
                <a:gd name="T19" fmla="*/ 22 h 58"/>
                <a:gd name="T20" fmla="*/ 0 w 50"/>
                <a:gd name="T21" fmla="*/ 28 h 58"/>
                <a:gd name="T22" fmla="*/ 2 w 50"/>
                <a:gd name="T23" fmla="*/ 38 h 58"/>
                <a:gd name="T24" fmla="*/ 6 w 50"/>
                <a:gd name="T25" fmla="*/ 48 h 58"/>
                <a:gd name="T26" fmla="*/ 12 w 50"/>
                <a:gd name="T27" fmla="*/ 52 h 58"/>
                <a:gd name="T28" fmla="*/ 16 w 50"/>
                <a:gd name="T29" fmla="*/ 56 h 58"/>
                <a:gd name="T30" fmla="*/ 16 w 50"/>
                <a:gd name="T31" fmla="*/ 56 h 58"/>
                <a:gd name="T32" fmla="*/ 26 w 50"/>
                <a:gd name="T33" fmla="*/ 58 h 58"/>
                <a:gd name="T34" fmla="*/ 34 w 50"/>
                <a:gd name="T35" fmla="*/ 58 h 58"/>
                <a:gd name="T36" fmla="*/ 42 w 50"/>
                <a:gd name="T37" fmla="*/ 54 h 58"/>
                <a:gd name="T38" fmla="*/ 50 w 50"/>
                <a:gd name="T39" fmla="*/ 50 h 58"/>
                <a:gd name="T40" fmla="*/ 50 w 50"/>
                <a:gd name="T41" fmla="*/ 8 h 58"/>
                <a:gd name="T42" fmla="*/ 50 w 50"/>
                <a:gd name="T43" fmla="*/ 8 h 58"/>
                <a:gd name="T44" fmla="*/ 42 w 50"/>
                <a:gd name="T45" fmla="*/ 2 h 58"/>
                <a:gd name="T46" fmla="*/ 42 w 50"/>
                <a:gd name="T4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6" y="48"/>
                  </a:lnTo>
                  <a:lnTo>
                    <a:pt x="12" y="52"/>
                  </a:lnTo>
                  <a:lnTo>
                    <a:pt x="16" y="56"/>
                  </a:lnTo>
                  <a:lnTo>
                    <a:pt x="16" y="56"/>
                  </a:lnTo>
                  <a:lnTo>
                    <a:pt x="26" y="58"/>
                  </a:lnTo>
                  <a:lnTo>
                    <a:pt x="34" y="58"/>
                  </a:lnTo>
                  <a:lnTo>
                    <a:pt x="42" y="54"/>
                  </a:lnTo>
                  <a:lnTo>
                    <a:pt x="50" y="50"/>
                  </a:lnTo>
                  <a:lnTo>
                    <a:pt x="50" y="8"/>
                  </a:lnTo>
                  <a:lnTo>
                    <a:pt x="50" y="8"/>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3" name="Freeform 192"/>
            <p:cNvSpPr>
              <a:spLocks/>
            </p:cNvSpPr>
            <p:nvPr/>
          </p:nvSpPr>
          <p:spPr bwMode="auto">
            <a:xfrm>
              <a:off x="6319838" y="1801813"/>
              <a:ext cx="95250" cy="92075"/>
            </a:xfrm>
            <a:custGeom>
              <a:avLst/>
              <a:gdLst>
                <a:gd name="T0" fmla="*/ 42 w 60"/>
                <a:gd name="T1" fmla="*/ 2 h 58"/>
                <a:gd name="T2" fmla="*/ 42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2 w 60"/>
                <a:gd name="T33" fmla="*/ 58 h 58"/>
                <a:gd name="T34" fmla="*/ 28 w 60"/>
                <a:gd name="T35" fmla="*/ 58 h 58"/>
                <a:gd name="T36" fmla="*/ 40 w 60"/>
                <a:gd name="T37" fmla="*/ 56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8" y="0"/>
                  </a:lnTo>
                  <a:lnTo>
                    <a:pt x="32" y="0"/>
                  </a:lnTo>
                  <a:lnTo>
                    <a:pt x="20" y="2"/>
                  </a:lnTo>
                  <a:lnTo>
                    <a:pt x="10" y="8"/>
                  </a:lnTo>
                  <a:lnTo>
                    <a:pt x="6" y="12"/>
                  </a:lnTo>
                  <a:lnTo>
                    <a:pt x="4" y="16"/>
                  </a:lnTo>
                  <a:lnTo>
                    <a:pt x="4" y="16"/>
                  </a:lnTo>
                  <a:lnTo>
                    <a:pt x="2" y="22"/>
                  </a:lnTo>
                  <a:lnTo>
                    <a:pt x="0" y="28"/>
                  </a:lnTo>
                  <a:lnTo>
                    <a:pt x="2" y="38"/>
                  </a:lnTo>
                  <a:lnTo>
                    <a:pt x="8" y="48"/>
                  </a:lnTo>
                  <a:lnTo>
                    <a:pt x="12" y="52"/>
                  </a:lnTo>
                  <a:lnTo>
                    <a:pt x="18" y="56"/>
                  </a:lnTo>
                  <a:lnTo>
                    <a:pt x="18" y="56"/>
                  </a:lnTo>
                  <a:lnTo>
                    <a:pt x="22" y="58"/>
                  </a:lnTo>
                  <a:lnTo>
                    <a:pt x="28" y="58"/>
                  </a:lnTo>
                  <a:lnTo>
                    <a:pt x="40" y="56"/>
                  </a:lnTo>
                  <a:lnTo>
                    <a:pt x="50" y="52"/>
                  </a:lnTo>
                  <a:lnTo>
                    <a:pt x="54" y="48"/>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4" name="Freeform 193"/>
            <p:cNvSpPr>
              <a:spLocks/>
            </p:cNvSpPr>
            <p:nvPr/>
          </p:nvSpPr>
          <p:spPr bwMode="auto">
            <a:xfrm>
              <a:off x="6967538" y="175418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4 w 58"/>
                <a:gd name="T43" fmla="*/ 42 h 58"/>
                <a:gd name="T44" fmla="*/ 54 w 58"/>
                <a:gd name="T45" fmla="*/ 42 h 58"/>
                <a:gd name="T46" fmla="*/ 56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6"/>
                  </a:lnTo>
                  <a:lnTo>
                    <a:pt x="6" y="12"/>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4" y="42"/>
                  </a:lnTo>
                  <a:lnTo>
                    <a:pt x="54" y="42"/>
                  </a:lnTo>
                  <a:lnTo>
                    <a:pt x="56"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5" name="Freeform 194"/>
            <p:cNvSpPr>
              <a:spLocks/>
            </p:cNvSpPr>
            <p:nvPr/>
          </p:nvSpPr>
          <p:spPr bwMode="auto">
            <a:xfrm>
              <a:off x="6967538" y="175418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4 w 58"/>
                <a:gd name="T43" fmla="*/ 42 h 58"/>
                <a:gd name="T44" fmla="*/ 54 w 58"/>
                <a:gd name="T45" fmla="*/ 42 h 58"/>
                <a:gd name="T46" fmla="*/ 56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6"/>
                  </a:lnTo>
                  <a:lnTo>
                    <a:pt x="6" y="12"/>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4" y="42"/>
                  </a:lnTo>
                  <a:lnTo>
                    <a:pt x="54" y="42"/>
                  </a:lnTo>
                  <a:lnTo>
                    <a:pt x="56"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grpSp>
      <p:sp>
        <p:nvSpPr>
          <p:cNvPr id="96" name="Rectangle 199"/>
          <p:cNvSpPr>
            <a:spLocks noChangeArrowheads="1"/>
          </p:cNvSpPr>
          <p:nvPr userDrawn="1"/>
        </p:nvSpPr>
        <p:spPr bwMode="auto">
          <a:xfrm>
            <a:off x="0" y="0"/>
            <a:ext cx="9144000" cy="1609725"/>
          </a:xfrm>
          <a:prstGeom prst="rect">
            <a:avLst/>
          </a:prstGeom>
          <a:solidFill>
            <a:srgbClr val="335359"/>
          </a:solidFill>
          <a:ln>
            <a:noFill/>
          </a:ln>
        </p:spPr>
        <p:txBody>
          <a:bodyPr/>
          <a:lstStyle/>
          <a:p>
            <a:pPr>
              <a:defRPr/>
            </a:pPr>
            <a:endParaRPr lang="en-US"/>
          </a:p>
        </p:txBody>
      </p:sp>
      <p:sp>
        <p:nvSpPr>
          <p:cNvPr id="97" name="Freeform 208"/>
          <p:cNvSpPr>
            <a:spLocks noEditPoints="1"/>
          </p:cNvSpPr>
          <p:nvPr userDrawn="1"/>
        </p:nvSpPr>
        <p:spPr bwMode="auto">
          <a:xfrm>
            <a:off x="2354263" y="1211263"/>
            <a:ext cx="147637" cy="168275"/>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2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2 w 110"/>
              <a:gd name="T29" fmla="*/ 50 h 126"/>
              <a:gd name="T30" fmla="*/ 80 w 110"/>
              <a:gd name="T31" fmla="*/ 40 h 126"/>
              <a:gd name="T32" fmla="*/ 76 w 110"/>
              <a:gd name="T33" fmla="*/ 32 h 126"/>
              <a:gd name="T34" fmla="*/ 52 w 110"/>
              <a:gd name="T35" fmla="*/ 24 h 126"/>
              <a:gd name="T36" fmla="*/ 34 w 110"/>
              <a:gd name="T37" fmla="*/ 26 h 126"/>
              <a:gd name="T38" fmla="*/ 10 w 110"/>
              <a:gd name="T39" fmla="*/ 10 h 126"/>
              <a:gd name="T40" fmla="*/ 30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0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0 w 110"/>
              <a:gd name="T69" fmla="*/ 106 h 126"/>
              <a:gd name="T70" fmla="*/ 64 w 110"/>
              <a:gd name="T71" fmla="*/ 104 h 126"/>
              <a:gd name="T72" fmla="*/ 80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2" y="104"/>
                </a:lnTo>
                <a:lnTo>
                  <a:pt x="0" y="98"/>
                </a:lnTo>
                <a:lnTo>
                  <a:pt x="0" y="88"/>
                </a:lnTo>
                <a:lnTo>
                  <a:pt x="0" y="88"/>
                </a:lnTo>
                <a:lnTo>
                  <a:pt x="0" y="88"/>
                </a:lnTo>
                <a:lnTo>
                  <a:pt x="0" y="78"/>
                </a:lnTo>
                <a:lnTo>
                  <a:pt x="4" y="70"/>
                </a:lnTo>
                <a:lnTo>
                  <a:pt x="8" y="64"/>
                </a:lnTo>
                <a:lnTo>
                  <a:pt x="14" y="58"/>
                </a:lnTo>
                <a:lnTo>
                  <a:pt x="20" y="54"/>
                </a:lnTo>
                <a:lnTo>
                  <a:pt x="30" y="50"/>
                </a:lnTo>
                <a:lnTo>
                  <a:pt x="38" y="48"/>
                </a:lnTo>
                <a:lnTo>
                  <a:pt x="50" y="48"/>
                </a:lnTo>
                <a:lnTo>
                  <a:pt x="50" y="48"/>
                </a:lnTo>
                <a:lnTo>
                  <a:pt x="68" y="50"/>
                </a:lnTo>
                <a:lnTo>
                  <a:pt x="82" y="54"/>
                </a:lnTo>
                <a:lnTo>
                  <a:pt x="82" y="50"/>
                </a:lnTo>
                <a:lnTo>
                  <a:pt x="82" y="50"/>
                </a:lnTo>
                <a:lnTo>
                  <a:pt x="80" y="40"/>
                </a:lnTo>
                <a:lnTo>
                  <a:pt x="78" y="36"/>
                </a:lnTo>
                <a:lnTo>
                  <a:pt x="76" y="32"/>
                </a:lnTo>
                <a:lnTo>
                  <a:pt x="66" y="26"/>
                </a:lnTo>
                <a:lnTo>
                  <a:pt x="52" y="24"/>
                </a:lnTo>
                <a:lnTo>
                  <a:pt x="52" y="24"/>
                </a:lnTo>
                <a:lnTo>
                  <a:pt x="34" y="26"/>
                </a:lnTo>
                <a:lnTo>
                  <a:pt x="18" y="32"/>
                </a:lnTo>
                <a:lnTo>
                  <a:pt x="10" y="10"/>
                </a:lnTo>
                <a:lnTo>
                  <a:pt x="10" y="10"/>
                </a:lnTo>
                <a:lnTo>
                  <a:pt x="30" y="2"/>
                </a:lnTo>
                <a:lnTo>
                  <a:pt x="42"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0"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0" y="106"/>
                </a:lnTo>
                <a:lnTo>
                  <a:pt x="50" y="106"/>
                </a:lnTo>
                <a:lnTo>
                  <a:pt x="64" y="104"/>
                </a:lnTo>
                <a:lnTo>
                  <a:pt x="74" y="98"/>
                </a:lnTo>
                <a:lnTo>
                  <a:pt x="80" y="90"/>
                </a:lnTo>
                <a:lnTo>
                  <a:pt x="82" y="86"/>
                </a:lnTo>
                <a:lnTo>
                  <a:pt x="84" y="80"/>
                </a:lnTo>
                <a:lnTo>
                  <a:pt x="84" y="72"/>
                </a:lnTo>
                <a:close/>
              </a:path>
            </a:pathLst>
          </a:custGeom>
          <a:solidFill>
            <a:srgbClr val="F7D300"/>
          </a:solidFill>
          <a:ln>
            <a:noFill/>
          </a:ln>
        </p:spPr>
        <p:txBody>
          <a:bodyPr/>
          <a:lstStyle/>
          <a:p>
            <a:pPr>
              <a:defRPr/>
            </a:pPr>
            <a:endParaRPr lang="en-US"/>
          </a:p>
        </p:txBody>
      </p:sp>
      <p:sp>
        <p:nvSpPr>
          <p:cNvPr id="98" name="Freeform 209"/>
          <p:cNvSpPr>
            <a:spLocks/>
          </p:cNvSpPr>
          <p:nvPr userDrawn="1"/>
        </p:nvSpPr>
        <p:spPr bwMode="auto">
          <a:xfrm>
            <a:off x="2565400" y="1208088"/>
            <a:ext cx="147638" cy="169862"/>
          </a:xfrm>
          <a:custGeom>
            <a:avLst/>
            <a:gdLst>
              <a:gd name="T0" fmla="*/ 0 w 110"/>
              <a:gd name="T1" fmla="*/ 4 h 126"/>
              <a:gd name="T2" fmla="*/ 28 w 110"/>
              <a:gd name="T3" fmla="*/ 4 h 126"/>
              <a:gd name="T4" fmla="*/ 28 w 110"/>
              <a:gd name="T5" fmla="*/ 22 h 126"/>
              <a:gd name="T6" fmla="*/ 28 w 110"/>
              <a:gd name="T7" fmla="*/ 22 h 126"/>
              <a:gd name="T8" fmla="*/ 34 w 110"/>
              <a:gd name="T9" fmla="*/ 14 h 126"/>
              <a:gd name="T10" fmla="*/ 42 w 110"/>
              <a:gd name="T11" fmla="*/ 8 h 126"/>
              <a:gd name="T12" fmla="*/ 52 w 110"/>
              <a:gd name="T13" fmla="*/ 2 h 126"/>
              <a:gd name="T14" fmla="*/ 66 w 110"/>
              <a:gd name="T15" fmla="*/ 0 h 126"/>
              <a:gd name="T16" fmla="*/ 66 w 110"/>
              <a:gd name="T17" fmla="*/ 0 h 126"/>
              <a:gd name="T18" fmla="*/ 76 w 110"/>
              <a:gd name="T19" fmla="*/ 2 h 126"/>
              <a:gd name="T20" fmla="*/ 84 w 110"/>
              <a:gd name="T21" fmla="*/ 4 h 126"/>
              <a:gd name="T22" fmla="*/ 92 w 110"/>
              <a:gd name="T23" fmla="*/ 8 h 126"/>
              <a:gd name="T24" fmla="*/ 98 w 110"/>
              <a:gd name="T25" fmla="*/ 14 h 126"/>
              <a:gd name="T26" fmla="*/ 102 w 110"/>
              <a:gd name="T27" fmla="*/ 20 h 126"/>
              <a:gd name="T28" fmla="*/ 106 w 110"/>
              <a:gd name="T29" fmla="*/ 28 h 126"/>
              <a:gd name="T30" fmla="*/ 108 w 110"/>
              <a:gd name="T31" fmla="*/ 38 h 126"/>
              <a:gd name="T32" fmla="*/ 110 w 110"/>
              <a:gd name="T33" fmla="*/ 48 h 126"/>
              <a:gd name="T34" fmla="*/ 110 w 110"/>
              <a:gd name="T35" fmla="*/ 126 h 126"/>
              <a:gd name="T36" fmla="*/ 82 w 110"/>
              <a:gd name="T37" fmla="*/ 126 h 126"/>
              <a:gd name="T38" fmla="*/ 82 w 110"/>
              <a:gd name="T39" fmla="*/ 56 h 126"/>
              <a:gd name="T40" fmla="*/ 82 w 110"/>
              <a:gd name="T41" fmla="*/ 56 h 126"/>
              <a:gd name="T42" fmla="*/ 80 w 110"/>
              <a:gd name="T43" fmla="*/ 44 h 126"/>
              <a:gd name="T44" fmla="*/ 74 w 110"/>
              <a:gd name="T45" fmla="*/ 34 h 126"/>
              <a:gd name="T46" fmla="*/ 66 w 110"/>
              <a:gd name="T47" fmla="*/ 28 h 126"/>
              <a:gd name="T48" fmla="*/ 56 w 110"/>
              <a:gd name="T49" fmla="*/ 26 h 126"/>
              <a:gd name="T50" fmla="*/ 56 w 110"/>
              <a:gd name="T51" fmla="*/ 26 h 126"/>
              <a:gd name="T52" fmla="*/ 44 w 110"/>
              <a:gd name="T53" fmla="*/ 28 h 126"/>
              <a:gd name="T54" fmla="*/ 36 w 110"/>
              <a:gd name="T55" fmla="*/ 34 h 126"/>
              <a:gd name="T56" fmla="*/ 30 w 110"/>
              <a:gd name="T57" fmla="*/ 44 h 126"/>
              <a:gd name="T58" fmla="*/ 28 w 110"/>
              <a:gd name="T59" fmla="*/ 56 h 126"/>
              <a:gd name="T60" fmla="*/ 28 w 110"/>
              <a:gd name="T61" fmla="*/ 126 h 126"/>
              <a:gd name="T62" fmla="*/ 0 w 110"/>
              <a:gd name="T63" fmla="*/ 126 h 126"/>
              <a:gd name="T64" fmla="*/ 0 w 110"/>
              <a:gd name="T65"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0" y="4"/>
                </a:moveTo>
                <a:lnTo>
                  <a:pt x="28" y="4"/>
                </a:lnTo>
                <a:lnTo>
                  <a:pt x="28" y="22"/>
                </a:lnTo>
                <a:lnTo>
                  <a:pt x="28" y="22"/>
                </a:lnTo>
                <a:lnTo>
                  <a:pt x="34" y="14"/>
                </a:lnTo>
                <a:lnTo>
                  <a:pt x="42" y="8"/>
                </a:lnTo>
                <a:lnTo>
                  <a:pt x="52" y="2"/>
                </a:lnTo>
                <a:lnTo>
                  <a:pt x="66" y="0"/>
                </a:lnTo>
                <a:lnTo>
                  <a:pt x="66" y="0"/>
                </a:lnTo>
                <a:lnTo>
                  <a:pt x="76" y="2"/>
                </a:lnTo>
                <a:lnTo>
                  <a:pt x="84" y="4"/>
                </a:lnTo>
                <a:lnTo>
                  <a:pt x="92" y="8"/>
                </a:lnTo>
                <a:lnTo>
                  <a:pt x="98" y="14"/>
                </a:lnTo>
                <a:lnTo>
                  <a:pt x="102" y="20"/>
                </a:lnTo>
                <a:lnTo>
                  <a:pt x="106" y="28"/>
                </a:lnTo>
                <a:lnTo>
                  <a:pt x="108" y="38"/>
                </a:lnTo>
                <a:lnTo>
                  <a:pt x="110" y="48"/>
                </a:lnTo>
                <a:lnTo>
                  <a:pt x="110" y="126"/>
                </a:lnTo>
                <a:lnTo>
                  <a:pt x="82" y="126"/>
                </a:lnTo>
                <a:lnTo>
                  <a:pt x="82" y="56"/>
                </a:lnTo>
                <a:lnTo>
                  <a:pt x="82" y="56"/>
                </a:lnTo>
                <a:lnTo>
                  <a:pt x="80" y="44"/>
                </a:lnTo>
                <a:lnTo>
                  <a:pt x="74" y="34"/>
                </a:lnTo>
                <a:lnTo>
                  <a:pt x="66" y="28"/>
                </a:lnTo>
                <a:lnTo>
                  <a:pt x="56" y="26"/>
                </a:lnTo>
                <a:lnTo>
                  <a:pt x="56" y="26"/>
                </a:lnTo>
                <a:lnTo>
                  <a:pt x="44" y="28"/>
                </a:lnTo>
                <a:lnTo>
                  <a:pt x="36" y="34"/>
                </a:lnTo>
                <a:lnTo>
                  <a:pt x="30" y="44"/>
                </a:lnTo>
                <a:lnTo>
                  <a:pt x="28" y="56"/>
                </a:lnTo>
                <a:lnTo>
                  <a:pt x="28" y="126"/>
                </a:lnTo>
                <a:lnTo>
                  <a:pt x="0" y="126"/>
                </a:lnTo>
                <a:lnTo>
                  <a:pt x="0" y="4"/>
                </a:lnTo>
                <a:close/>
              </a:path>
            </a:pathLst>
          </a:custGeom>
          <a:solidFill>
            <a:srgbClr val="F7D300"/>
          </a:solidFill>
          <a:ln>
            <a:noFill/>
          </a:ln>
        </p:spPr>
        <p:txBody>
          <a:bodyPr/>
          <a:lstStyle/>
          <a:p>
            <a:pPr>
              <a:defRPr/>
            </a:pPr>
            <a:endParaRPr lang="en-US"/>
          </a:p>
        </p:txBody>
      </p:sp>
      <p:sp>
        <p:nvSpPr>
          <p:cNvPr id="99" name="Freeform 210"/>
          <p:cNvSpPr>
            <a:spLocks noEditPoints="1"/>
          </p:cNvSpPr>
          <p:nvPr userDrawn="1"/>
        </p:nvSpPr>
        <p:spPr bwMode="auto">
          <a:xfrm>
            <a:off x="2874963" y="1211263"/>
            <a:ext cx="150812" cy="168275"/>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4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4"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7D300"/>
          </a:solidFill>
          <a:ln>
            <a:noFill/>
          </a:ln>
        </p:spPr>
        <p:txBody>
          <a:bodyPr/>
          <a:lstStyle/>
          <a:p>
            <a:pPr>
              <a:defRPr/>
            </a:pPr>
            <a:endParaRPr lang="en-US"/>
          </a:p>
        </p:txBody>
      </p:sp>
      <p:sp>
        <p:nvSpPr>
          <p:cNvPr id="100" name="Freeform 211"/>
          <p:cNvSpPr>
            <a:spLocks/>
          </p:cNvSpPr>
          <p:nvPr userDrawn="1"/>
        </p:nvSpPr>
        <p:spPr bwMode="auto">
          <a:xfrm>
            <a:off x="3070225" y="1168400"/>
            <a:ext cx="101600" cy="211138"/>
          </a:xfrm>
          <a:custGeom>
            <a:avLst/>
            <a:gdLst>
              <a:gd name="T0" fmla="*/ 16 w 76"/>
              <a:gd name="T1" fmla="*/ 122 h 158"/>
              <a:gd name="T2" fmla="*/ 16 w 76"/>
              <a:gd name="T3" fmla="*/ 58 h 158"/>
              <a:gd name="T4" fmla="*/ 0 w 76"/>
              <a:gd name="T5" fmla="*/ 58 h 158"/>
              <a:gd name="T6" fmla="*/ 0 w 76"/>
              <a:gd name="T7" fmla="*/ 34 h 158"/>
              <a:gd name="T8" fmla="*/ 16 w 76"/>
              <a:gd name="T9" fmla="*/ 34 h 158"/>
              <a:gd name="T10" fmla="*/ 16 w 76"/>
              <a:gd name="T11" fmla="*/ 0 h 158"/>
              <a:gd name="T12" fmla="*/ 44 w 76"/>
              <a:gd name="T13" fmla="*/ 0 h 158"/>
              <a:gd name="T14" fmla="*/ 44 w 76"/>
              <a:gd name="T15" fmla="*/ 34 h 158"/>
              <a:gd name="T16" fmla="*/ 76 w 76"/>
              <a:gd name="T17" fmla="*/ 34 h 158"/>
              <a:gd name="T18" fmla="*/ 76 w 76"/>
              <a:gd name="T19" fmla="*/ 58 h 158"/>
              <a:gd name="T20" fmla="*/ 44 w 76"/>
              <a:gd name="T21" fmla="*/ 58 h 158"/>
              <a:gd name="T22" fmla="*/ 44 w 76"/>
              <a:gd name="T23" fmla="*/ 118 h 158"/>
              <a:gd name="T24" fmla="*/ 44 w 76"/>
              <a:gd name="T25" fmla="*/ 118 h 158"/>
              <a:gd name="T26" fmla="*/ 44 w 76"/>
              <a:gd name="T27" fmla="*/ 124 h 158"/>
              <a:gd name="T28" fmla="*/ 48 w 76"/>
              <a:gd name="T29" fmla="*/ 130 h 158"/>
              <a:gd name="T30" fmla="*/ 52 w 76"/>
              <a:gd name="T31" fmla="*/ 132 h 158"/>
              <a:gd name="T32" fmla="*/ 58 w 76"/>
              <a:gd name="T33" fmla="*/ 132 h 158"/>
              <a:gd name="T34" fmla="*/ 58 w 76"/>
              <a:gd name="T35" fmla="*/ 132 h 158"/>
              <a:gd name="T36" fmla="*/ 68 w 76"/>
              <a:gd name="T37" fmla="*/ 132 h 158"/>
              <a:gd name="T38" fmla="*/ 76 w 76"/>
              <a:gd name="T39" fmla="*/ 128 h 158"/>
              <a:gd name="T40" fmla="*/ 76 w 76"/>
              <a:gd name="T41" fmla="*/ 152 h 158"/>
              <a:gd name="T42" fmla="*/ 76 w 76"/>
              <a:gd name="T43" fmla="*/ 152 h 158"/>
              <a:gd name="T44" fmla="*/ 64 w 76"/>
              <a:gd name="T45" fmla="*/ 156 h 158"/>
              <a:gd name="T46" fmla="*/ 50 w 76"/>
              <a:gd name="T47" fmla="*/ 158 h 158"/>
              <a:gd name="T48" fmla="*/ 50 w 76"/>
              <a:gd name="T49" fmla="*/ 158 h 158"/>
              <a:gd name="T50" fmla="*/ 36 w 76"/>
              <a:gd name="T51" fmla="*/ 156 h 158"/>
              <a:gd name="T52" fmla="*/ 30 w 76"/>
              <a:gd name="T53" fmla="*/ 154 h 158"/>
              <a:gd name="T54" fmla="*/ 26 w 76"/>
              <a:gd name="T55" fmla="*/ 150 h 158"/>
              <a:gd name="T56" fmla="*/ 20 w 76"/>
              <a:gd name="T57" fmla="*/ 146 h 158"/>
              <a:gd name="T58" fmla="*/ 18 w 76"/>
              <a:gd name="T59" fmla="*/ 140 h 158"/>
              <a:gd name="T60" fmla="*/ 16 w 76"/>
              <a:gd name="T61" fmla="*/ 132 h 158"/>
              <a:gd name="T62" fmla="*/ 16 w 76"/>
              <a:gd name="T63" fmla="*/ 122 h 158"/>
              <a:gd name="T64" fmla="*/ 16 w 76"/>
              <a:gd name="T65" fmla="*/ 12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58">
                <a:moveTo>
                  <a:pt x="16" y="122"/>
                </a:moveTo>
                <a:lnTo>
                  <a:pt x="16" y="58"/>
                </a:lnTo>
                <a:lnTo>
                  <a:pt x="0" y="58"/>
                </a:lnTo>
                <a:lnTo>
                  <a:pt x="0" y="34"/>
                </a:lnTo>
                <a:lnTo>
                  <a:pt x="16" y="34"/>
                </a:lnTo>
                <a:lnTo>
                  <a:pt x="16" y="0"/>
                </a:lnTo>
                <a:lnTo>
                  <a:pt x="44" y="0"/>
                </a:lnTo>
                <a:lnTo>
                  <a:pt x="44" y="34"/>
                </a:lnTo>
                <a:lnTo>
                  <a:pt x="76" y="34"/>
                </a:lnTo>
                <a:lnTo>
                  <a:pt x="76" y="58"/>
                </a:lnTo>
                <a:lnTo>
                  <a:pt x="44" y="58"/>
                </a:lnTo>
                <a:lnTo>
                  <a:pt x="44" y="118"/>
                </a:lnTo>
                <a:lnTo>
                  <a:pt x="44" y="118"/>
                </a:lnTo>
                <a:lnTo>
                  <a:pt x="44" y="124"/>
                </a:lnTo>
                <a:lnTo>
                  <a:pt x="48" y="130"/>
                </a:lnTo>
                <a:lnTo>
                  <a:pt x="52" y="132"/>
                </a:lnTo>
                <a:lnTo>
                  <a:pt x="58" y="132"/>
                </a:lnTo>
                <a:lnTo>
                  <a:pt x="58" y="132"/>
                </a:lnTo>
                <a:lnTo>
                  <a:pt x="68" y="132"/>
                </a:lnTo>
                <a:lnTo>
                  <a:pt x="76" y="128"/>
                </a:lnTo>
                <a:lnTo>
                  <a:pt x="76" y="152"/>
                </a:lnTo>
                <a:lnTo>
                  <a:pt x="76" y="152"/>
                </a:lnTo>
                <a:lnTo>
                  <a:pt x="64" y="156"/>
                </a:lnTo>
                <a:lnTo>
                  <a:pt x="50" y="158"/>
                </a:lnTo>
                <a:lnTo>
                  <a:pt x="50" y="158"/>
                </a:lnTo>
                <a:lnTo>
                  <a:pt x="36" y="156"/>
                </a:lnTo>
                <a:lnTo>
                  <a:pt x="30" y="154"/>
                </a:lnTo>
                <a:lnTo>
                  <a:pt x="26" y="150"/>
                </a:lnTo>
                <a:lnTo>
                  <a:pt x="20" y="146"/>
                </a:lnTo>
                <a:lnTo>
                  <a:pt x="18" y="140"/>
                </a:lnTo>
                <a:lnTo>
                  <a:pt x="16" y="132"/>
                </a:lnTo>
                <a:lnTo>
                  <a:pt x="16" y="122"/>
                </a:lnTo>
                <a:lnTo>
                  <a:pt x="16" y="122"/>
                </a:lnTo>
                <a:close/>
              </a:path>
            </a:pathLst>
          </a:custGeom>
          <a:solidFill>
            <a:srgbClr val="F7D300"/>
          </a:solidFill>
          <a:ln>
            <a:noFill/>
          </a:ln>
        </p:spPr>
        <p:txBody>
          <a:bodyPr/>
          <a:lstStyle/>
          <a:p>
            <a:pPr>
              <a:defRPr/>
            </a:pPr>
            <a:endParaRPr lang="en-US"/>
          </a:p>
        </p:txBody>
      </p:sp>
      <p:sp>
        <p:nvSpPr>
          <p:cNvPr id="101" name="Freeform 212"/>
          <p:cNvSpPr>
            <a:spLocks noEditPoints="1"/>
          </p:cNvSpPr>
          <p:nvPr userDrawn="1"/>
        </p:nvSpPr>
        <p:spPr bwMode="auto">
          <a:xfrm>
            <a:off x="3213100" y="1208088"/>
            <a:ext cx="173038" cy="171450"/>
          </a:xfrm>
          <a:custGeom>
            <a:avLst/>
            <a:gdLst>
              <a:gd name="T0" fmla="*/ 0 w 130"/>
              <a:gd name="T1" fmla="*/ 64 h 128"/>
              <a:gd name="T2" fmla="*/ 2 w 130"/>
              <a:gd name="T3" fmla="*/ 52 h 128"/>
              <a:gd name="T4" fmla="*/ 10 w 130"/>
              <a:gd name="T5" fmla="*/ 30 h 128"/>
              <a:gd name="T6" fmla="*/ 28 w 130"/>
              <a:gd name="T7" fmla="*/ 12 h 128"/>
              <a:gd name="T8" fmla="*/ 52 w 130"/>
              <a:gd name="T9" fmla="*/ 2 h 128"/>
              <a:gd name="T10" fmla="*/ 66 w 130"/>
              <a:gd name="T11" fmla="*/ 0 h 128"/>
              <a:gd name="T12" fmla="*/ 92 w 130"/>
              <a:gd name="T13" fmla="*/ 6 h 128"/>
              <a:gd name="T14" fmla="*/ 112 w 130"/>
              <a:gd name="T15" fmla="*/ 20 h 128"/>
              <a:gd name="T16" fmla="*/ 126 w 130"/>
              <a:gd name="T17" fmla="*/ 40 h 128"/>
              <a:gd name="T18" fmla="*/ 130 w 130"/>
              <a:gd name="T19" fmla="*/ 64 h 128"/>
              <a:gd name="T20" fmla="*/ 130 w 130"/>
              <a:gd name="T21" fmla="*/ 64 h 128"/>
              <a:gd name="T22" fmla="*/ 126 w 130"/>
              <a:gd name="T23" fmla="*/ 90 h 128"/>
              <a:gd name="T24" fmla="*/ 112 w 130"/>
              <a:gd name="T25" fmla="*/ 110 h 128"/>
              <a:gd name="T26" fmla="*/ 92 w 130"/>
              <a:gd name="T27" fmla="*/ 124 h 128"/>
              <a:gd name="T28" fmla="*/ 66 w 130"/>
              <a:gd name="T29" fmla="*/ 128 h 128"/>
              <a:gd name="T30" fmla="*/ 52 w 130"/>
              <a:gd name="T31" fmla="*/ 128 h 128"/>
              <a:gd name="T32" fmla="*/ 28 w 130"/>
              <a:gd name="T33" fmla="*/ 118 h 128"/>
              <a:gd name="T34" fmla="*/ 10 w 130"/>
              <a:gd name="T35" fmla="*/ 100 h 128"/>
              <a:gd name="T36" fmla="*/ 2 w 130"/>
              <a:gd name="T37" fmla="*/ 78 h 128"/>
              <a:gd name="T38" fmla="*/ 0 w 130"/>
              <a:gd name="T39" fmla="*/ 66 h 128"/>
              <a:gd name="T40" fmla="*/ 102 w 130"/>
              <a:gd name="T41" fmla="*/ 64 h 128"/>
              <a:gd name="T42" fmla="*/ 102 w 130"/>
              <a:gd name="T43" fmla="*/ 56 h 128"/>
              <a:gd name="T44" fmla="*/ 96 w 130"/>
              <a:gd name="T45" fmla="*/ 42 h 128"/>
              <a:gd name="T46" fmla="*/ 86 w 130"/>
              <a:gd name="T47" fmla="*/ 32 h 128"/>
              <a:gd name="T48" fmla="*/ 72 w 130"/>
              <a:gd name="T49" fmla="*/ 26 h 128"/>
              <a:gd name="T50" fmla="*/ 66 w 130"/>
              <a:gd name="T51" fmla="*/ 26 h 128"/>
              <a:gd name="T52" fmla="*/ 50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6 w 130"/>
              <a:gd name="T69" fmla="*/ 104 h 128"/>
              <a:gd name="T70" fmla="*/ 74 w 130"/>
              <a:gd name="T71" fmla="*/ 104 h 128"/>
              <a:gd name="T72" fmla="*/ 88 w 130"/>
              <a:gd name="T73" fmla="*/ 98 h 128"/>
              <a:gd name="T74" fmla="*/ 96 w 130"/>
              <a:gd name="T75" fmla="*/ 86 h 128"/>
              <a:gd name="T76" fmla="*/ 102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2" y="52"/>
                </a:lnTo>
                <a:lnTo>
                  <a:pt x="4" y="40"/>
                </a:lnTo>
                <a:lnTo>
                  <a:pt x="10" y="30"/>
                </a:lnTo>
                <a:lnTo>
                  <a:pt x="18" y="20"/>
                </a:lnTo>
                <a:lnTo>
                  <a:pt x="28" y="12"/>
                </a:lnTo>
                <a:lnTo>
                  <a:pt x="40" y="6"/>
                </a:lnTo>
                <a:lnTo>
                  <a:pt x="52" y="2"/>
                </a:lnTo>
                <a:lnTo>
                  <a:pt x="66" y="0"/>
                </a:lnTo>
                <a:lnTo>
                  <a:pt x="66" y="0"/>
                </a:lnTo>
                <a:lnTo>
                  <a:pt x="80" y="2"/>
                </a:lnTo>
                <a:lnTo>
                  <a:pt x="92" y="6"/>
                </a:lnTo>
                <a:lnTo>
                  <a:pt x="102" y="12"/>
                </a:lnTo>
                <a:lnTo>
                  <a:pt x="112" y="20"/>
                </a:lnTo>
                <a:lnTo>
                  <a:pt x="120" y="28"/>
                </a:lnTo>
                <a:lnTo>
                  <a:pt x="126" y="40"/>
                </a:lnTo>
                <a:lnTo>
                  <a:pt x="130" y="52"/>
                </a:lnTo>
                <a:lnTo>
                  <a:pt x="130" y="64"/>
                </a:lnTo>
                <a:lnTo>
                  <a:pt x="130" y="64"/>
                </a:lnTo>
                <a:lnTo>
                  <a:pt x="130" y="64"/>
                </a:lnTo>
                <a:lnTo>
                  <a:pt x="130" y="78"/>
                </a:lnTo>
                <a:lnTo>
                  <a:pt x="126" y="90"/>
                </a:lnTo>
                <a:lnTo>
                  <a:pt x="120" y="100"/>
                </a:lnTo>
                <a:lnTo>
                  <a:pt x="112" y="110"/>
                </a:lnTo>
                <a:lnTo>
                  <a:pt x="102" y="118"/>
                </a:lnTo>
                <a:lnTo>
                  <a:pt x="92" y="124"/>
                </a:lnTo>
                <a:lnTo>
                  <a:pt x="78" y="128"/>
                </a:lnTo>
                <a:lnTo>
                  <a:pt x="66" y="128"/>
                </a:lnTo>
                <a:lnTo>
                  <a:pt x="66" y="128"/>
                </a:lnTo>
                <a:lnTo>
                  <a:pt x="52" y="128"/>
                </a:lnTo>
                <a:lnTo>
                  <a:pt x="40" y="124"/>
                </a:lnTo>
                <a:lnTo>
                  <a:pt x="28" y="118"/>
                </a:lnTo>
                <a:lnTo>
                  <a:pt x="18" y="110"/>
                </a:lnTo>
                <a:lnTo>
                  <a:pt x="10" y="100"/>
                </a:lnTo>
                <a:lnTo>
                  <a:pt x="4" y="90"/>
                </a:lnTo>
                <a:lnTo>
                  <a:pt x="2" y="78"/>
                </a:lnTo>
                <a:lnTo>
                  <a:pt x="0" y="66"/>
                </a:lnTo>
                <a:lnTo>
                  <a:pt x="0" y="66"/>
                </a:lnTo>
                <a:close/>
                <a:moveTo>
                  <a:pt x="102" y="66"/>
                </a:moveTo>
                <a:lnTo>
                  <a:pt x="102" y="64"/>
                </a:lnTo>
                <a:lnTo>
                  <a:pt x="102" y="64"/>
                </a:lnTo>
                <a:lnTo>
                  <a:pt x="102" y="56"/>
                </a:lnTo>
                <a:lnTo>
                  <a:pt x="100" y="50"/>
                </a:lnTo>
                <a:lnTo>
                  <a:pt x="96" y="42"/>
                </a:lnTo>
                <a:lnTo>
                  <a:pt x="92" y="38"/>
                </a:lnTo>
                <a:lnTo>
                  <a:pt x="86" y="32"/>
                </a:lnTo>
                <a:lnTo>
                  <a:pt x="80" y="28"/>
                </a:lnTo>
                <a:lnTo>
                  <a:pt x="72" y="26"/>
                </a:lnTo>
                <a:lnTo>
                  <a:pt x="66" y="26"/>
                </a:lnTo>
                <a:lnTo>
                  <a:pt x="66"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8" y="104"/>
                </a:lnTo>
                <a:lnTo>
                  <a:pt x="66" y="104"/>
                </a:lnTo>
                <a:lnTo>
                  <a:pt x="66" y="104"/>
                </a:lnTo>
                <a:lnTo>
                  <a:pt x="74" y="104"/>
                </a:lnTo>
                <a:lnTo>
                  <a:pt x="80" y="102"/>
                </a:lnTo>
                <a:lnTo>
                  <a:pt x="88" y="98"/>
                </a:lnTo>
                <a:lnTo>
                  <a:pt x="92" y="92"/>
                </a:lnTo>
                <a:lnTo>
                  <a:pt x="96" y="86"/>
                </a:lnTo>
                <a:lnTo>
                  <a:pt x="100" y="80"/>
                </a:lnTo>
                <a:lnTo>
                  <a:pt x="102" y="74"/>
                </a:lnTo>
                <a:lnTo>
                  <a:pt x="102" y="66"/>
                </a:lnTo>
                <a:lnTo>
                  <a:pt x="102" y="66"/>
                </a:lnTo>
                <a:close/>
              </a:path>
            </a:pathLst>
          </a:custGeom>
          <a:solidFill>
            <a:srgbClr val="F7D300"/>
          </a:solidFill>
          <a:ln>
            <a:noFill/>
          </a:ln>
        </p:spPr>
        <p:txBody>
          <a:bodyPr/>
          <a:lstStyle/>
          <a:p>
            <a:pPr>
              <a:defRPr/>
            </a:pPr>
            <a:endParaRPr lang="en-US"/>
          </a:p>
        </p:txBody>
      </p:sp>
      <p:sp>
        <p:nvSpPr>
          <p:cNvPr id="102" name="Freeform 213"/>
          <p:cNvSpPr>
            <a:spLocks/>
          </p:cNvSpPr>
          <p:nvPr userDrawn="1"/>
        </p:nvSpPr>
        <p:spPr bwMode="auto">
          <a:xfrm>
            <a:off x="3443288" y="1208088"/>
            <a:ext cx="247650" cy="169862"/>
          </a:xfrm>
          <a:custGeom>
            <a:avLst/>
            <a:gdLst>
              <a:gd name="T0" fmla="*/ 0 w 186"/>
              <a:gd name="T1" fmla="*/ 4 h 126"/>
              <a:gd name="T2" fmla="*/ 28 w 186"/>
              <a:gd name="T3" fmla="*/ 4 h 126"/>
              <a:gd name="T4" fmla="*/ 28 w 186"/>
              <a:gd name="T5" fmla="*/ 22 h 126"/>
              <a:gd name="T6" fmla="*/ 28 w 186"/>
              <a:gd name="T7" fmla="*/ 22 h 126"/>
              <a:gd name="T8" fmla="*/ 34 w 186"/>
              <a:gd name="T9" fmla="*/ 14 h 126"/>
              <a:gd name="T10" fmla="*/ 42 w 186"/>
              <a:gd name="T11" fmla="*/ 8 h 126"/>
              <a:gd name="T12" fmla="*/ 52 w 186"/>
              <a:gd name="T13" fmla="*/ 2 h 126"/>
              <a:gd name="T14" fmla="*/ 66 w 186"/>
              <a:gd name="T15" fmla="*/ 0 h 126"/>
              <a:gd name="T16" fmla="*/ 66 w 186"/>
              <a:gd name="T17" fmla="*/ 0 h 126"/>
              <a:gd name="T18" fmla="*/ 78 w 186"/>
              <a:gd name="T19" fmla="*/ 2 h 126"/>
              <a:gd name="T20" fmla="*/ 88 w 186"/>
              <a:gd name="T21" fmla="*/ 6 h 126"/>
              <a:gd name="T22" fmla="*/ 96 w 186"/>
              <a:gd name="T23" fmla="*/ 14 h 126"/>
              <a:gd name="T24" fmla="*/ 102 w 186"/>
              <a:gd name="T25" fmla="*/ 22 h 126"/>
              <a:gd name="T26" fmla="*/ 102 w 186"/>
              <a:gd name="T27" fmla="*/ 22 h 126"/>
              <a:gd name="T28" fmla="*/ 110 w 186"/>
              <a:gd name="T29" fmla="*/ 14 h 126"/>
              <a:gd name="T30" fmla="*/ 120 w 186"/>
              <a:gd name="T31" fmla="*/ 6 h 126"/>
              <a:gd name="T32" fmla="*/ 130 w 186"/>
              <a:gd name="T33" fmla="*/ 2 h 126"/>
              <a:gd name="T34" fmla="*/ 144 w 186"/>
              <a:gd name="T35" fmla="*/ 0 h 126"/>
              <a:gd name="T36" fmla="*/ 144 w 186"/>
              <a:gd name="T37" fmla="*/ 0 h 126"/>
              <a:gd name="T38" fmla="*/ 152 w 186"/>
              <a:gd name="T39" fmla="*/ 2 h 126"/>
              <a:gd name="T40" fmla="*/ 162 w 186"/>
              <a:gd name="T41" fmla="*/ 4 h 126"/>
              <a:gd name="T42" fmla="*/ 168 w 186"/>
              <a:gd name="T43" fmla="*/ 8 h 126"/>
              <a:gd name="T44" fmla="*/ 174 w 186"/>
              <a:gd name="T45" fmla="*/ 14 h 126"/>
              <a:gd name="T46" fmla="*/ 180 w 186"/>
              <a:gd name="T47" fmla="*/ 20 h 126"/>
              <a:gd name="T48" fmla="*/ 184 w 186"/>
              <a:gd name="T49" fmla="*/ 28 h 126"/>
              <a:gd name="T50" fmla="*/ 186 w 186"/>
              <a:gd name="T51" fmla="*/ 38 h 126"/>
              <a:gd name="T52" fmla="*/ 186 w 186"/>
              <a:gd name="T53" fmla="*/ 48 h 126"/>
              <a:gd name="T54" fmla="*/ 186 w 186"/>
              <a:gd name="T55" fmla="*/ 126 h 126"/>
              <a:gd name="T56" fmla="*/ 158 w 186"/>
              <a:gd name="T57" fmla="*/ 126 h 126"/>
              <a:gd name="T58" fmla="*/ 158 w 186"/>
              <a:gd name="T59" fmla="*/ 56 h 126"/>
              <a:gd name="T60" fmla="*/ 158 w 186"/>
              <a:gd name="T61" fmla="*/ 56 h 126"/>
              <a:gd name="T62" fmla="*/ 156 w 186"/>
              <a:gd name="T63" fmla="*/ 44 h 126"/>
              <a:gd name="T64" fmla="*/ 152 w 186"/>
              <a:gd name="T65" fmla="*/ 34 h 126"/>
              <a:gd name="T66" fmla="*/ 144 w 186"/>
              <a:gd name="T67" fmla="*/ 28 h 126"/>
              <a:gd name="T68" fmla="*/ 134 w 186"/>
              <a:gd name="T69" fmla="*/ 26 h 126"/>
              <a:gd name="T70" fmla="*/ 134 w 186"/>
              <a:gd name="T71" fmla="*/ 26 h 126"/>
              <a:gd name="T72" fmla="*/ 122 w 186"/>
              <a:gd name="T73" fmla="*/ 28 h 126"/>
              <a:gd name="T74" fmla="*/ 114 w 186"/>
              <a:gd name="T75" fmla="*/ 34 h 126"/>
              <a:gd name="T76" fmla="*/ 110 w 186"/>
              <a:gd name="T77" fmla="*/ 44 h 126"/>
              <a:gd name="T78" fmla="*/ 108 w 186"/>
              <a:gd name="T79" fmla="*/ 56 h 126"/>
              <a:gd name="T80" fmla="*/ 108 w 186"/>
              <a:gd name="T81" fmla="*/ 126 h 126"/>
              <a:gd name="T82" fmla="*/ 80 w 186"/>
              <a:gd name="T83" fmla="*/ 126 h 126"/>
              <a:gd name="T84" fmla="*/ 80 w 186"/>
              <a:gd name="T85" fmla="*/ 56 h 126"/>
              <a:gd name="T86" fmla="*/ 80 w 186"/>
              <a:gd name="T87" fmla="*/ 56 h 126"/>
              <a:gd name="T88" fmla="*/ 78 w 186"/>
              <a:gd name="T89" fmla="*/ 44 h 126"/>
              <a:gd name="T90" fmla="*/ 72 w 186"/>
              <a:gd name="T91" fmla="*/ 34 h 126"/>
              <a:gd name="T92" fmla="*/ 64 w 186"/>
              <a:gd name="T93" fmla="*/ 28 h 126"/>
              <a:gd name="T94" fmla="*/ 54 w 186"/>
              <a:gd name="T95" fmla="*/ 26 h 126"/>
              <a:gd name="T96" fmla="*/ 54 w 186"/>
              <a:gd name="T97" fmla="*/ 26 h 126"/>
              <a:gd name="T98" fmla="*/ 44 w 186"/>
              <a:gd name="T99" fmla="*/ 28 h 126"/>
              <a:gd name="T100" fmla="*/ 36 w 186"/>
              <a:gd name="T101" fmla="*/ 34 h 126"/>
              <a:gd name="T102" fmla="*/ 30 w 186"/>
              <a:gd name="T103" fmla="*/ 44 h 126"/>
              <a:gd name="T104" fmla="*/ 28 w 186"/>
              <a:gd name="T105" fmla="*/ 56 h 126"/>
              <a:gd name="T106" fmla="*/ 28 w 186"/>
              <a:gd name="T107" fmla="*/ 126 h 126"/>
              <a:gd name="T108" fmla="*/ 0 w 186"/>
              <a:gd name="T109" fmla="*/ 126 h 126"/>
              <a:gd name="T110" fmla="*/ 0 w 186"/>
              <a:gd name="T111"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 h="126">
                <a:moveTo>
                  <a:pt x="0" y="4"/>
                </a:moveTo>
                <a:lnTo>
                  <a:pt x="28" y="4"/>
                </a:lnTo>
                <a:lnTo>
                  <a:pt x="28" y="22"/>
                </a:lnTo>
                <a:lnTo>
                  <a:pt x="28" y="22"/>
                </a:lnTo>
                <a:lnTo>
                  <a:pt x="34" y="14"/>
                </a:lnTo>
                <a:lnTo>
                  <a:pt x="42" y="8"/>
                </a:lnTo>
                <a:lnTo>
                  <a:pt x="52" y="2"/>
                </a:lnTo>
                <a:lnTo>
                  <a:pt x="66" y="0"/>
                </a:lnTo>
                <a:lnTo>
                  <a:pt x="66" y="0"/>
                </a:lnTo>
                <a:lnTo>
                  <a:pt x="78" y="2"/>
                </a:lnTo>
                <a:lnTo>
                  <a:pt x="88" y="6"/>
                </a:lnTo>
                <a:lnTo>
                  <a:pt x="96" y="14"/>
                </a:lnTo>
                <a:lnTo>
                  <a:pt x="102" y="22"/>
                </a:lnTo>
                <a:lnTo>
                  <a:pt x="102" y="22"/>
                </a:lnTo>
                <a:lnTo>
                  <a:pt x="110" y="14"/>
                </a:lnTo>
                <a:lnTo>
                  <a:pt x="120" y="6"/>
                </a:lnTo>
                <a:lnTo>
                  <a:pt x="130" y="2"/>
                </a:lnTo>
                <a:lnTo>
                  <a:pt x="144" y="0"/>
                </a:lnTo>
                <a:lnTo>
                  <a:pt x="144" y="0"/>
                </a:lnTo>
                <a:lnTo>
                  <a:pt x="152" y="2"/>
                </a:lnTo>
                <a:lnTo>
                  <a:pt x="162" y="4"/>
                </a:lnTo>
                <a:lnTo>
                  <a:pt x="168" y="8"/>
                </a:lnTo>
                <a:lnTo>
                  <a:pt x="174" y="14"/>
                </a:lnTo>
                <a:lnTo>
                  <a:pt x="180" y="20"/>
                </a:lnTo>
                <a:lnTo>
                  <a:pt x="184" y="28"/>
                </a:lnTo>
                <a:lnTo>
                  <a:pt x="186" y="38"/>
                </a:lnTo>
                <a:lnTo>
                  <a:pt x="186" y="48"/>
                </a:lnTo>
                <a:lnTo>
                  <a:pt x="186" y="126"/>
                </a:lnTo>
                <a:lnTo>
                  <a:pt x="158" y="126"/>
                </a:lnTo>
                <a:lnTo>
                  <a:pt x="158" y="56"/>
                </a:lnTo>
                <a:lnTo>
                  <a:pt x="158" y="56"/>
                </a:lnTo>
                <a:lnTo>
                  <a:pt x="156" y="44"/>
                </a:lnTo>
                <a:lnTo>
                  <a:pt x="152" y="34"/>
                </a:lnTo>
                <a:lnTo>
                  <a:pt x="144" y="28"/>
                </a:lnTo>
                <a:lnTo>
                  <a:pt x="134" y="26"/>
                </a:lnTo>
                <a:lnTo>
                  <a:pt x="134" y="26"/>
                </a:lnTo>
                <a:lnTo>
                  <a:pt x="122" y="28"/>
                </a:lnTo>
                <a:lnTo>
                  <a:pt x="114" y="34"/>
                </a:lnTo>
                <a:lnTo>
                  <a:pt x="110" y="44"/>
                </a:lnTo>
                <a:lnTo>
                  <a:pt x="108" y="56"/>
                </a:lnTo>
                <a:lnTo>
                  <a:pt x="108" y="126"/>
                </a:lnTo>
                <a:lnTo>
                  <a:pt x="80" y="126"/>
                </a:lnTo>
                <a:lnTo>
                  <a:pt x="80" y="56"/>
                </a:lnTo>
                <a:lnTo>
                  <a:pt x="80" y="56"/>
                </a:lnTo>
                <a:lnTo>
                  <a:pt x="78" y="44"/>
                </a:lnTo>
                <a:lnTo>
                  <a:pt x="72" y="34"/>
                </a:lnTo>
                <a:lnTo>
                  <a:pt x="64" y="28"/>
                </a:lnTo>
                <a:lnTo>
                  <a:pt x="54" y="26"/>
                </a:lnTo>
                <a:lnTo>
                  <a:pt x="54" y="26"/>
                </a:lnTo>
                <a:lnTo>
                  <a:pt x="44" y="28"/>
                </a:lnTo>
                <a:lnTo>
                  <a:pt x="36" y="34"/>
                </a:lnTo>
                <a:lnTo>
                  <a:pt x="30" y="44"/>
                </a:lnTo>
                <a:lnTo>
                  <a:pt x="28" y="56"/>
                </a:lnTo>
                <a:lnTo>
                  <a:pt x="28" y="126"/>
                </a:lnTo>
                <a:lnTo>
                  <a:pt x="0" y="126"/>
                </a:lnTo>
                <a:lnTo>
                  <a:pt x="0" y="4"/>
                </a:lnTo>
                <a:close/>
              </a:path>
            </a:pathLst>
          </a:custGeom>
          <a:solidFill>
            <a:srgbClr val="F7D300"/>
          </a:solidFill>
          <a:ln>
            <a:noFill/>
          </a:ln>
        </p:spPr>
        <p:txBody>
          <a:bodyPr/>
          <a:lstStyle/>
          <a:p>
            <a:pPr>
              <a:defRPr/>
            </a:pPr>
            <a:endParaRPr lang="en-US"/>
          </a:p>
        </p:txBody>
      </p:sp>
      <p:sp>
        <p:nvSpPr>
          <p:cNvPr id="103" name="Freeform 214"/>
          <p:cNvSpPr>
            <a:spLocks/>
          </p:cNvSpPr>
          <p:nvPr userDrawn="1"/>
        </p:nvSpPr>
        <p:spPr bwMode="auto">
          <a:xfrm>
            <a:off x="3741738" y="1211263"/>
            <a:ext cx="131762" cy="168275"/>
          </a:xfrm>
          <a:custGeom>
            <a:avLst/>
            <a:gdLst>
              <a:gd name="T0" fmla="*/ 12 w 98"/>
              <a:gd name="T1" fmla="*/ 88 h 126"/>
              <a:gd name="T2" fmla="*/ 22 w 98"/>
              <a:gd name="T3" fmla="*/ 96 h 126"/>
              <a:gd name="T4" fmla="*/ 42 w 98"/>
              <a:gd name="T5" fmla="*/ 104 h 126"/>
              <a:gd name="T6" fmla="*/ 52 w 98"/>
              <a:gd name="T7" fmla="*/ 104 h 126"/>
              <a:gd name="T8" fmla="*/ 66 w 98"/>
              <a:gd name="T9" fmla="*/ 100 h 126"/>
              <a:gd name="T10" fmla="*/ 72 w 98"/>
              <a:gd name="T11" fmla="*/ 90 h 126"/>
              <a:gd name="T12" fmla="*/ 72 w 98"/>
              <a:gd name="T13" fmla="*/ 90 h 126"/>
              <a:gd name="T14" fmla="*/ 70 w 98"/>
              <a:gd name="T15" fmla="*/ 84 h 126"/>
              <a:gd name="T16" fmla="*/ 44 w 98"/>
              <a:gd name="T17" fmla="*/ 74 h 126"/>
              <a:gd name="T18" fmla="*/ 30 w 98"/>
              <a:gd name="T19" fmla="*/ 68 h 126"/>
              <a:gd name="T20" fmla="*/ 12 w 98"/>
              <a:gd name="T21" fmla="*/ 58 h 126"/>
              <a:gd name="T22" fmla="*/ 6 w 98"/>
              <a:gd name="T23" fmla="*/ 46 h 126"/>
              <a:gd name="T24" fmla="*/ 6 w 98"/>
              <a:gd name="T25" fmla="*/ 36 h 126"/>
              <a:gd name="T26" fmla="*/ 6 w 98"/>
              <a:gd name="T27" fmla="*/ 28 h 126"/>
              <a:gd name="T28" fmla="*/ 14 w 98"/>
              <a:gd name="T29" fmla="*/ 14 h 126"/>
              <a:gd name="T30" fmla="*/ 24 w 98"/>
              <a:gd name="T31" fmla="*/ 6 h 126"/>
              <a:gd name="T32" fmla="*/ 40 w 98"/>
              <a:gd name="T33" fmla="*/ 0 h 126"/>
              <a:gd name="T34" fmla="*/ 50 w 98"/>
              <a:gd name="T35" fmla="*/ 0 h 126"/>
              <a:gd name="T36" fmla="*/ 72 w 98"/>
              <a:gd name="T37" fmla="*/ 4 h 126"/>
              <a:gd name="T38" fmla="*/ 94 w 98"/>
              <a:gd name="T39" fmla="*/ 14 h 126"/>
              <a:gd name="T40" fmla="*/ 84 w 98"/>
              <a:gd name="T41" fmla="*/ 34 h 126"/>
              <a:gd name="T42" fmla="*/ 56 w 98"/>
              <a:gd name="T43" fmla="*/ 22 h 126"/>
              <a:gd name="T44" fmla="*/ 48 w 98"/>
              <a:gd name="T45" fmla="*/ 22 h 126"/>
              <a:gd name="T46" fmla="*/ 36 w 98"/>
              <a:gd name="T47" fmla="*/ 26 h 126"/>
              <a:gd name="T48" fmla="*/ 32 w 98"/>
              <a:gd name="T49" fmla="*/ 34 h 126"/>
              <a:gd name="T50" fmla="*/ 32 w 98"/>
              <a:gd name="T51" fmla="*/ 34 h 126"/>
              <a:gd name="T52" fmla="*/ 34 w 98"/>
              <a:gd name="T53" fmla="*/ 40 h 126"/>
              <a:gd name="T54" fmla="*/ 60 w 98"/>
              <a:gd name="T55" fmla="*/ 52 h 126"/>
              <a:gd name="T56" fmla="*/ 72 w 98"/>
              <a:gd name="T57" fmla="*/ 56 h 126"/>
              <a:gd name="T58" fmla="*/ 90 w 98"/>
              <a:gd name="T59" fmla="*/ 68 h 126"/>
              <a:gd name="T60" fmla="*/ 96 w 98"/>
              <a:gd name="T61" fmla="*/ 80 h 126"/>
              <a:gd name="T62" fmla="*/ 98 w 98"/>
              <a:gd name="T63" fmla="*/ 88 h 126"/>
              <a:gd name="T64" fmla="*/ 96 w 98"/>
              <a:gd name="T65" fmla="*/ 96 h 126"/>
              <a:gd name="T66" fmla="*/ 90 w 98"/>
              <a:gd name="T67" fmla="*/ 112 h 126"/>
              <a:gd name="T68" fmla="*/ 78 w 98"/>
              <a:gd name="T69" fmla="*/ 120 h 126"/>
              <a:gd name="T70" fmla="*/ 60 w 98"/>
              <a:gd name="T71" fmla="*/ 126 h 126"/>
              <a:gd name="T72" fmla="*/ 52 w 98"/>
              <a:gd name="T73" fmla="*/ 126 h 126"/>
              <a:gd name="T74" fmla="*/ 24 w 98"/>
              <a:gd name="T75" fmla="*/ 122 h 126"/>
              <a:gd name="T76" fmla="*/ 0 w 98"/>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2" y="90"/>
                </a:lnTo>
                <a:lnTo>
                  <a:pt x="72" y="90"/>
                </a:lnTo>
                <a:lnTo>
                  <a:pt x="72" y="90"/>
                </a:lnTo>
                <a:lnTo>
                  <a:pt x="70" y="86"/>
                </a:lnTo>
                <a:lnTo>
                  <a:pt x="70" y="84"/>
                </a:lnTo>
                <a:lnTo>
                  <a:pt x="64" y="80"/>
                </a:lnTo>
                <a:lnTo>
                  <a:pt x="44" y="74"/>
                </a:lnTo>
                <a:lnTo>
                  <a:pt x="44" y="74"/>
                </a:lnTo>
                <a:lnTo>
                  <a:pt x="30" y="68"/>
                </a:lnTo>
                <a:lnTo>
                  <a:pt x="18" y="62"/>
                </a:lnTo>
                <a:lnTo>
                  <a:pt x="12" y="58"/>
                </a:lnTo>
                <a:lnTo>
                  <a:pt x="10" y="52"/>
                </a:lnTo>
                <a:lnTo>
                  <a:pt x="6" y="46"/>
                </a:lnTo>
                <a:lnTo>
                  <a:pt x="6" y="38"/>
                </a:lnTo>
                <a:lnTo>
                  <a:pt x="6" y="36"/>
                </a:lnTo>
                <a:lnTo>
                  <a:pt x="6" y="36"/>
                </a:lnTo>
                <a:lnTo>
                  <a:pt x="6" y="28"/>
                </a:lnTo>
                <a:lnTo>
                  <a:pt x="10" y="22"/>
                </a:lnTo>
                <a:lnTo>
                  <a:pt x="14" y="14"/>
                </a:lnTo>
                <a:lnTo>
                  <a:pt x="18" y="10"/>
                </a:lnTo>
                <a:lnTo>
                  <a:pt x="24" y="6"/>
                </a:lnTo>
                <a:lnTo>
                  <a:pt x="32" y="2"/>
                </a:lnTo>
                <a:lnTo>
                  <a:pt x="40" y="0"/>
                </a:lnTo>
                <a:lnTo>
                  <a:pt x="50" y="0"/>
                </a:lnTo>
                <a:lnTo>
                  <a:pt x="50" y="0"/>
                </a:lnTo>
                <a:lnTo>
                  <a:pt x="60" y="0"/>
                </a:lnTo>
                <a:lnTo>
                  <a:pt x="72" y="4"/>
                </a:lnTo>
                <a:lnTo>
                  <a:pt x="84" y="8"/>
                </a:lnTo>
                <a:lnTo>
                  <a:pt x="94" y="14"/>
                </a:lnTo>
                <a:lnTo>
                  <a:pt x="84" y="34"/>
                </a:lnTo>
                <a:lnTo>
                  <a:pt x="84" y="34"/>
                </a:lnTo>
                <a:lnTo>
                  <a:pt x="66" y="24"/>
                </a:lnTo>
                <a:lnTo>
                  <a:pt x="56" y="22"/>
                </a:lnTo>
                <a:lnTo>
                  <a:pt x="48" y="22"/>
                </a:lnTo>
                <a:lnTo>
                  <a:pt x="48" y="22"/>
                </a:lnTo>
                <a:lnTo>
                  <a:pt x="42" y="22"/>
                </a:lnTo>
                <a:lnTo>
                  <a:pt x="36" y="26"/>
                </a:lnTo>
                <a:lnTo>
                  <a:pt x="32" y="28"/>
                </a:lnTo>
                <a:lnTo>
                  <a:pt x="32" y="34"/>
                </a:lnTo>
                <a:lnTo>
                  <a:pt x="32" y="34"/>
                </a:lnTo>
                <a:lnTo>
                  <a:pt x="32" y="34"/>
                </a:lnTo>
                <a:lnTo>
                  <a:pt x="32" y="38"/>
                </a:lnTo>
                <a:lnTo>
                  <a:pt x="34" y="40"/>
                </a:lnTo>
                <a:lnTo>
                  <a:pt x="40" y="44"/>
                </a:lnTo>
                <a:lnTo>
                  <a:pt x="60" y="52"/>
                </a:lnTo>
                <a:lnTo>
                  <a:pt x="60" y="52"/>
                </a:lnTo>
                <a:lnTo>
                  <a:pt x="72" y="56"/>
                </a:lnTo>
                <a:lnTo>
                  <a:pt x="84" y="64"/>
                </a:lnTo>
                <a:lnTo>
                  <a:pt x="90" y="68"/>
                </a:lnTo>
                <a:lnTo>
                  <a:pt x="94" y="74"/>
                </a:lnTo>
                <a:lnTo>
                  <a:pt x="96" y="80"/>
                </a:lnTo>
                <a:lnTo>
                  <a:pt x="98" y="88"/>
                </a:lnTo>
                <a:lnTo>
                  <a:pt x="98" y="88"/>
                </a:lnTo>
                <a:lnTo>
                  <a:pt x="98" y="88"/>
                </a:lnTo>
                <a:lnTo>
                  <a:pt x="96" y="96"/>
                </a:lnTo>
                <a:lnTo>
                  <a:pt x="94" y="104"/>
                </a:lnTo>
                <a:lnTo>
                  <a:pt x="90" y="112"/>
                </a:lnTo>
                <a:lnTo>
                  <a:pt x="84" y="116"/>
                </a:lnTo>
                <a:lnTo>
                  <a:pt x="78"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7D300"/>
          </a:solidFill>
          <a:ln>
            <a:noFill/>
          </a:ln>
        </p:spPr>
        <p:txBody>
          <a:bodyPr/>
          <a:lstStyle/>
          <a:p>
            <a:pPr>
              <a:defRPr/>
            </a:pPr>
            <a:endParaRPr lang="en-US"/>
          </a:p>
        </p:txBody>
      </p:sp>
      <p:sp>
        <p:nvSpPr>
          <p:cNvPr id="104" name="Rectangle 215"/>
          <p:cNvSpPr>
            <a:spLocks noChangeArrowheads="1"/>
          </p:cNvSpPr>
          <p:nvPr userDrawn="1"/>
        </p:nvSpPr>
        <p:spPr bwMode="auto">
          <a:xfrm>
            <a:off x="3917950" y="1262063"/>
            <a:ext cx="93663" cy="38100"/>
          </a:xfrm>
          <a:prstGeom prst="rect">
            <a:avLst/>
          </a:prstGeom>
          <a:solidFill>
            <a:srgbClr val="F7D300"/>
          </a:solidFill>
          <a:ln>
            <a:noFill/>
          </a:ln>
        </p:spPr>
        <p:txBody>
          <a:bodyPr/>
          <a:lstStyle/>
          <a:p>
            <a:pPr>
              <a:defRPr/>
            </a:pPr>
            <a:endParaRPr lang="en-US"/>
          </a:p>
        </p:txBody>
      </p:sp>
      <p:sp>
        <p:nvSpPr>
          <p:cNvPr id="105" name="Freeform 216"/>
          <p:cNvSpPr>
            <a:spLocks/>
          </p:cNvSpPr>
          <p:nvPr userDrawn="1"/>
        </p:nvSpPr>
        <p:spPr bwMode="auto">
          <a:xfrm>
            <a:off x="4054475" y="1149350"/>
            <a:ext cx="101600" cy="228600"/>
          </a:xfrm>
          <a:custGeom>
            <a:avLst/>
            <a:gdLst>
              <a:gd name="T0" fmla="*/ 16 w 76"/>
              <a:gd name="T1" fmla="*/ 72 h 170"/>
              <a:gd name="T2" fmla="*/ 0 w 76"/>
              <a:gd name="T3" fmla="*/ 72 h 170"/>
              <a:gd name="T4" fmla="*/ 0 w 76"/>
              <a:gd name="T5" fmla="*/ 48 h 170"/>
              <a:gd name="T6" fmla="*/ 16 w 76"/>
              <a:gd name="T7" fmla="*/ 48 h 170"/>
              <a:gd name="T8" fmla="*/ 16 w 76"/>
              <a:gd name="T9" fmla="*/ 40 h 170"/>
              <a:gd name="T10" fmla="*/ 16 w 76"/>
              <a:gd name="T11" fmla="*/ 40 h 170"/>
              <a:gd name="T12" fmla="*/ 16 w 76"/>
              <a:gd name="T13" fmla="*/ 30 h 170"/>
              <a:gd name="T14" fmla="*/ 18 w 76"/>
              <a:gd name="T15" fmla="*/ 22 h 170"/>
              <a:gd name="T16" fmla="*/ 22 w 76"/>
              <a:gd name="T17" fmla="*/ 14 h 170"/>
              <a:gd name="T18" fmla="*/ 26 w 76"/>
              <a:gd name="T19" fmla="*/ 8 h 170"/>
              <a:gd name="T20" fmla="*/ 26 w 76"/>
              <a:gd name="T21" fmla="*/ 8 h 170"/>
              <a:gd name="T22" fmla="*/ 30 w 76"/>
              <a:gd name="T23" fmla="*/ 4 h 170"/>
              <a:gd name="T24" fmla="*/ 38 w 76"/>
              <a:gd name="T25" fmla="*/ 2 h 170"/>
              <a:gd name="T26" fmla="*/ 44 w 76"/>
              <a:gd name="T27" fmla="*/ 0 h 170"/>
              <a:gd name="T28" fmla="*/ 54 w 76"/>
              <a:gd name="T29" fmla="*/ 0 h 170"/>
              <a:gd name="T30" fmla="*/ 54 w 76"/>
              <a:gd name="T31" fmla="*/ 0 h 170"/>
              <a:gd name="T32" fmla="*/ 66 w 76"/>
              <a:gd name="T33" fmla="*/ 0 h 170"/>
              <a:gd name="T34" fmla="*/ 76 w 76"/>
              <a:gd name="T35" fmla="*/ 2 h 170"/>
              <a:gd name="T36" fmla="*/ 76 w 76"/>
              <a:gd name="T37" fmla="*/ 26 h 170"/>
              <a:gd name="T38" fmla="*/ 76 w 76"/>
              <a:gd name="T39" fmla="*/ 26 h 170"/>
              <a:gd name="T40" fmla="*/ 68 w 76"/>
              <a:gd name="T41" fmla="*/ 24 h 170"/>
              <a:gd name="T42" fmla="*/ 60 w 76"/>
              <a:gd name="T43" fmla="*/ 24 h 170"/>
              <a:gd name="T44" fmla="*/ 60 w 76"/>
              <a:gd name="T45" fmla="*/ 24 h 170"/>
              <a:gd name="T46" fmla="*/ 52 w 76"/>
              <a:gd name="T47" fmla="*/ 24 h 170"/>
              <a:gd name="T48" fmla="*/ 48 w 76"/>
              <a:gd name="T49" fmla="*/ 28 h 170"/>
              <a:gd name="T50" fmla="*/ 44 w 76"/>
              <a:gd name="T51" fmla="*/ 34 h 170"/>
              <a:gd name="T52" fmla="*/ 44 w 76"/>
              <a:gd name="T53" fmla="*/ 42 h 170"/>
              <a:gd name="T54" fmla="*/ 44 w 76"/>
              <a:gd name="T55" fmla="*/ 48 h 170"/>
              <a:gd name="T56" fmla="*/ 76 w 76"/>
              <a:gd name="T57" fmla="*/ 48 h 170"/>
              <a:gd name="T58" fmla="*/ 76 w 76"/>
              <a:gd name="T59" fmla="*/ 72 h 170"/>
              <a:gd name="T60" fmla="*/ 44 w 76"/>
              <a:gd name="T61" fmla="*/ 72 h 170"/>
              <a:gd name="T62" fmla="*/ 44 w 76"/>
              <a:gd name="T63" fmla="*/ 170 h 170"/>
              <a:gd name="T64" fmla="*/ 16 w 76"/>
              <a:gd name="T65" fmla="*/ 170 h 170"/>
              <a:gd name="T66" fmla="*/ 16 w 76"/>
              <a:gd name="T67" fmla="*/ 7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170">
                <a:moveTo>
                  <a:pt x="16" y="72"/>
                </a:moveTo>
                <a:lnTo>
                  <a:pt x="0" y="72"/>
                </a:lnTo>
                <a:lnTo>
                  <a:pt x="0" y="48"/>
                </a:lnTo>
                <a:lnTo>
                  <a:pt x="16" y="48"/>
                </a:lnTo>
                <a:lnTo>
                  <a:pt x="16" y="40"/>
                </a:lnTo>
                <a:lnTo>
                  <a:pt x="16" y="40"/>
                </a:lnTo>
                <a:lnTo>
                  <a:pt x="16" y="30"/>
                </a:lnTo>
                <a:lnTo>
                  <a:pt x="18" y="22"/>
                </a:lnTo>
                <a:lnTo>
                  <a:pt x="22" y="14"/>
                </a:lnTo>
                <a:lnTo>
                  <a:pt x="26" y="8"/>
                </a:lnTo>
                <a:lnTo>
                  <a:pt x="26" y="8"/>
                </a:lnTo>
                <a:lnTo>
                  <a:pt x="30" y="4"/>
                </a:lnTo>
                <a:lnTo>
                  <a:pt x="38" y="2"/>
                </a:lnTo>
                <a:lnTo>
                  <a:pt x="44" y="0"/>
                </a:lnTo>
                <a:lnTo>
                  <a:pt x="54" y="0"/>
                </a:lnTo>
                <a:lnTo>
                  <a:pt x="54" y="0"/>
                </a:lnTo>
                <a:lnTo>
                  <a:pt x="66" y="0"/>
                </a:lnTo>
                <a:lnTo>
                  <a:pt x="76" y="2"/>
                </a:lnTo>
                <a:lnTo>
                  <a:pt x="76" y="26"/>
                </a:lnTo>
                <a:lnTo>
                  <a:pt x="76" y="26"/>
                </a:lnTo>
                <a:lnTo>
                  <a:pt x="68" y="24"/>
                </a:lnTo>
                <a:lnTo>
                  <a:pt x="60" y="24"/>
                </a:lnTo>
                <a:lnTo>
                  <a:pt x="60" y="24"/>
                </a:lnTo>
                <a:lnTo>
                  <a:pt x="52" y="24"/>
                </a:lnTo>
                <a:lnTo>
                  <a:pt x="48" y="28"/>
                </a:lnTo>
                <a:lnTo>
                  <a:pt x="44" y="34"/>
                </a:lnTo>
                <a:lnTo>
                  <a:pt x="44" y="42"/>
                </a:lnTo>
                <a:lnTo>
                  <a:pt x="44" y="48"/>
                </a:lnTo>
                <a:lnTo>
                  <a:pt x="76" y="48"/>
                </a:lnTo>
                <a:lnTo>
                  <a:pt x="76" y="72"/>
                </a:lnTo>
                <a:lnTo>
                  <a:pt x="44" y="72"/>
                </a:lnTo>
                <a:lnTo>
                  <a:pt x="44" y="170"/>
                </a:lnTo>
                <a:lnTo>
                  <a:pt x="16" y="170"/>
                </a:lnTo>
                <a:lnTo>
                  <a:pt x="16" y="72"/>
                </a:lnTo>
                <a:close/>
              </a:path>
            </a:pathLst>
          </a:custGeom>
          <a:solidFill>
            <a:srgbClr val="F7D300"/>
          </a:solidFill>
          <a:ln>
            <a:noFill/>
          </a:ln>
        </p:spPr>
        <p:txBody>
          <a:bodyPr/>
          <a:lstStyle/>
          <a:p>
            <a:pPr>
              <a:defRPr/>
            </a:pPr>
            <a:endParaRPr lang="en-US"/>
          </a:p>
        </p:txBody>
      </p:sp>
      <p:sp>
        <p:nvSpPr>
          <p:cNvPr id="106" name="Freeform 217"/>
          <p:cNvSpPr>
            <a:spLocks noEditPoints="1"/>
          </p:cNvSpPr>
          <p:nvPr userDrawn="1"/>
        </p:nvSpPr>
        <p:spPr bwMode="auto">
          <a:xfrm>
            <a:off x="4191000" y="1208088"/>
            <a:ext cx="174625" cy="171450"/>
          </a:xfrm>
          <a:custGeom>
            <a:avLst/>
            <a:gdLst>
              <a:gd name="T0" fmla="*/ 0 w 130"/>
              <a:gd name="T1" fmla="*/ 64 h 128"/>
              <a:gd name="T2" fmla="*/ 0 w 130"/>
              <a:gd name="T3" fmla="*/ 52 h 128"/>
              <a:gd name="T4" fmla="*/ 10 w 130"/>
              <a:gd name="T5" fmla="*/ 30 h 128"/>
              <a:gd name="T6" fmla="*/ 28 w 130"/>
              <a:gd name="T7" fmla="*/ 12 h 128"/>
              <a:gd name="T8" fmla="*/ 50 w 130"/>
              <a:gd name="T9" fmla="*/ 2 h 128"/>
              <a:gd name="T10" fmla="*/ 64 w 130"/>
              <a:gd name="T11" fmla="*/ 0 h 128"/>
              <a:gd name="T12" fmla="*/ 90 w 130"/>
              <a:gd name="T13" fmla="*/ 6 h 128"/>
              <a:gd name="T14" fmla="*/ 112 w 130"/>
              <a:gd name="T15" fmla="*/ 20 h 128"/>
              <a:gd name="T16" fmla="*/ 124 w 130"/>
              <a:gd name="T17" fmla="*/ 40 h 128"/>
              <a:gd name="T18" fmla="*/ 130 w 130"/>
              <a:gd name="T19" fmla="*/ 64 h 128"/>
              <a:gd name="T20" fmla="*/ 130 w 130"/>
              <a:gd name="T21" fmla="*/ 64 h 128"/>
              <a:gd name="T22" fmla="*/ 124 w 130"/>
              <a:gd name="T23" fmla="*/ 90 h 128"/>
              <a:gd name="T24" fmla="*/ 112 w 130"/>
              <a:gd name="T25" fmla="*/ 110 h 128"/>
              <a:gd name="T26" fmla="*/ 90 w 130"/>
              <a:gd name="T27" fmla="*/ 124 h 128"/>
              <a:gd name="T28" fmla="*/ 64 w 130"/>
              <a:gd name="T29" fmla="*/ 128 h 128"/>
              <a:gd name="T30" fmla="*/ 50 w 130"/>
              <a:gd name="T31" fmla="*/ 128 h 128"/>
              <a:gd name="T32" fmla="*/ 28 w 130"/>
              <a:gd name="T33" fmla="*/ 118 h 128"/>
              <a:gd name="T34" fmla="*/ 10 w 130"/>
              <a:gd name="T35" fmla="*/ 100 h 128"/>
              <a:gd name="T36" fmla="*/ 0 w 130"/>
              <a:gd name="T37" fmla="*/ 78 h 128"/>
              <a:gd name="T38" fmla="*/ 0 w 130"/>
              <a:gd name="T39" fmla="*/ 66 h 128"/>
              <a:gd name="T40" fmla="*/ 102 w 130"/>
              <a:gd name="T41" fmla="*/ 64 h 128"/>
              <a:gd name="T42" fmla="*/ 100 w 130"/>
              <a:gd name="T43" fmla="*/ 56 h 128"/>
              <a:gd name="T44" fmla="*/ 96 w 130"/>
              <a:gd name="T45" fmla="*/ 42 h 128"/>
              <a:gd name="T46" fmla="*/ 86 w 130"/>
              <a:gd name="T47" fmla="*/ 32 h 128"/>
              <a:gd name="T48" fmla="*/ 72 w 130"/>
              <a:gd name="T49" fmla="*/ 26 h 128"/>
              <a:gd name="T50" fmla="*/ 64 w 130"/>
              <a:gd name="T51" fmla="*/ 26 h 128"/>
              <a:gd name="T52" fmla="*/ 48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4 w 130"/>
              <a:gd name="T69" fmla="*/ 104 h 128"/>
              <a:gd name="T70" fmla="*/ 72 w 130"/>
              <a:gd name="T71" fmla="*/ 104 h 128"/>
              <a:gd name="T72" fmla="*/ 86 w 130"/>
              <a:gd name="T73" fmla="*/ 98 h 128"/>
              <a:gd name="T74" fmla="*/ 96 w 130"/>
              <a:gd name="T75" fmla="*/ 86 h 128"/>
              <a:gd name="T76" fmla="*/ 100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0" y="52"/>
                </a:lnTo>
                <a:lnTo>
                  <a:pt x="4" y="40"/>
                </a:lnTo>
                <a:lnTo>
                  <a:pt x="10" y="30"/>
                </a:lnTo>
                <a:lnTo>
                  <a:pt x="18" y="20"/>
                </a:lnTo>
                <a:lnTo>
                  <a:pt x="28" y="12"/>
                </a:lnTo>
                <a:lnTo>
                  <a:pt x="38" y="6"/>
                </a:lnTo>
                <a:lnTo>
                  <a:pt x="50" y="2"/>
                </a:lnTo>
                <a:lnTo>
                  <a:pt x="64" y="0"/>
                </a:lnTo>
                <a:lnTo>
                  <a:pt x="64" y="0"/>
                </a:lnTo>
                <a:lnTo>
                  <a:pt x="78" y="2"/>
                </a:lnTo>
                <a:lnTo>
                  <a:pt x="90" y="6"/>
                </a:lnTo>
                <a:lnTo>
                  <a:pt x="102" y="12"/>
                </a:lnTo>
                <a:lnTo>
                  <a:pt x="112" y="20"/>
                </a:lnTo>
                <a:lnTo>
                  <a:pt x="118" y="28"/>
                </a:lnTo>
                <a:lnTo>
                  <a:pt x="124" y="40"/>
                </a:lnTo>
                <a:lnTo>
                  <a:pt x="128" y="52"/>
                </a:lnTo>
                <a:lnTo>
                  <a:pt x="130" y="64"/>
                </a:lnTo>
                <a:lnTo>
                  <a:pt x="130" y="64"/>
                </a:lnTo>
                <a:lnTo>
                  <a:pt x="130" y="64"/>
                </a:lnTo>
                <a:lnTo>
                  <a:pt x="128" y="78"/>
                </a:lnTo>
                <a:lnTo>
                  <a:pt x="124" y="90"/>
                </a:lnTo>
                <a:lnTo>
                  <a:pt x="118" y="100"/>
                </a:lnTo>
                <a:lnTo>
                  <a:pt x="112" y="110"/>
                </a:lnTo>
                <a:lnTo>
                  <a:pt x="102" y="118"/>
                </a:lnTo>
                <a:lnTo>
                  <a:pt x="90" y="124"/>
                </a:lnTo>
                <a:lnTo>
                  <a:pt x="78" y="128"/>
                </a:lnTo>
                <a:lnTo>
                  <a:pt x="64" y="128"/>
                </a:lnTo>
                <a:lnTo>
                  <a:pt x="64" y="128"/>
                </a:lnTo>
                <a:lnTo>
                  <a:pt x="50" y="128"/>
                </a:lnTo>
                <a:lnTo>
                  <a:pt x="38" y="124"/>
                </a:lnTo>
                <a:lnTo>
                  <a:pt x="28" y="118"/>
                </a:lnTo>
                <a:lnTo>
                  <a:pt x="18" y="110"/>
                </a:lnTo>
                <a:lnTo>
                  <a:pt x="10" y="100"/>
                </a:lnTo>
                <a:lnTo>
                  <a:pt x="4" y="90"/>
                </a:lnTo>
                <a:lnTo>
                  <a:pt x="0" y="78"/>
                </a:lnTo>
                <a:lnTo>
                  <a:pt x="0" y="66"/>
                </a:lnTo>
                <a:lnTo>
                  <a:pt x="0" y="66"/>
                </a:lnTo>
                <a:close/>
                <a:moveTo>
                  <a:pt x="102" y="66"/>
                </a:moveTo>
                <a:lnTo>
                  <a:pt x="102" y="64"/>
                </a:lnTo>
                <a:lnTo>
                  <a:pt x="102" y="64"/>
                </a:lnTo>
                <a:lnTo>
                  <a:pt x="100" y="56"/>
                </a:lnTo>
                <a:lnTo>
                  <a:pt x="98" y="50"/>
                </a:lnTo>
                <a:lnTo>
                  <a:pt x="96" y="42"/>
                </a:lnTo>
                <a:lnTo>
                  <a:pt x="92" y="38"/>
                </a:lnTo>
                <a:lnTo>
                  <a:pt x="86" y="32"/>
                </a:lnTo>
                <a:lnTo>
                  <a:pt x="80" y="28"/>
                </a:lnTo>
                <a:lnTo>
                  <a:pt x="72" y="26"/>
                </a:lnTo>
                <a:lnTo>
                  <a:pt x="64" y="26"/>
                </a:lnTo>
                <a:lnTo>
                  <a:pt x="64" y="26"/>
                </a:lnTo>
                <a:lnTo>
                  <a:pt x="56" y="26"/>
                </a:lnTo>
                <a:lnTo>
                  <a:pt x="48" y="28"/>
                </a:lnTo>
                <a:lnTo>
                  <a:pt x="42" y="32"/>
                </a:lnTo>
                <a:lnTo>
                  <a:pt x="38" y="36"/>
                </a:lnTo>
                <a:lnTo>
                  <a:pt x="32"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2" y="104"/>
                </a:lnTo>
                <a:lnTo>
                  <a:pt x="80" y="102"/>
                </a:lnTo>
                <a:lnTo>
                  <a:pt x="86" y="98"/>
                </a:lnTo>
                <a:lnTo>
                  <a:pt x="92" y="92"/>
                </a:lnTo>
                <a:lnTo>
                  <a:pt x="96" y="86"/>
                </a:lnTo>
                <a:lnTo>
                  <a:pt x="100" y="80"/>
                </a:lnTo>
                <a:lnTo>
                  <a:pt x="100" y="74"/>
                </a:lnTo>
                <a:lnTo>
                  <a:pt x="102" y="66"/>
                </a:lnTo>
                <a:lnTo>
                  <a:pt x="102" y="66"/>
                </a:lnTo>
                <a:close/>
              </a:path>
            </a:pathLst>
          </a:custGeom>
          <a:solidFill>
            <a:srgbClr val="F7D300"/>
          </a:solidFill>
          <a:ln>
            <a:noFill/>
          </a:ln>
        </p:spPr>
        <p:txBody>
          <a:bodyPr/>
          <a:lstStyle/>
          <a:p>
            <a:pPr>
              <a:defRPr/>
            </a:pPr>
            <a:endParaRPr lang="en-US"/>
          </a:p>
        </p:txBody>
      </p:sp>
      <p:sp>
        <p:nvSpPr>
          <p:cNvPr id="107" name="Freeform 218"/>
          <p:cNvSpPr>
            <a:spLocks/>
          </p:cNvSpPr>
          <p:nvPr userDrawn="1"/>
        </p:nvSpPr>
        <p:spPr bwMode="auto">
          <a:xfrm>
            <a:off x="4410075" y="1208088"/>
            <a:ext cx="152400" cy="171450"/>
          </a:xfrm>
          <a:custGeom>
            <a:avLst/>
            <a:gdLst>
              <a:gd name="T0" fmla="*/ 0 w 114"/>
              <a:gd name="T1" fmla="*/ 66 h 128"/>
              <a:gd name="T2" fmla="*/ 0 w 114"/>
              <a:gd name="T3" fmla="*/ 64 h 128"/>
              <a:gd name="T4" fmla="*/ 0 w 114"/>
              <a:gd name="T5" fmla="*/ 64 h 128"/>
              <a:gd name="T6" fmla="*/ 2 w 114"/>
              <a:gd name="T7" fmla="*/ 52 h 128"/>
              <a:gd name="T8" fmla="*/ 4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2 w 114"/>
              <a:gd name="T31" fmla="*/ 22 h 128"/>
              <a:gd name="T32" fmla="*/ 96 w 114"/>
              <a:gd name="T33" fmla="*/ 40 h 128"/>
              <a:gd name="T34" fmla="*/ 96 w 114"/>
              <a:gd name="T35" fmla="*/ 40 h 128"/>
              <a:gd name="T36" fmla="*/ 88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0 w 114"/>
              <a:gd name="T57" fmla="*/ 50 h 128"/>
              <a:gd name="T58" fmla="*/ 28 w 114"/>
              <a:gd name="T59" fmla="*/ 56 h 128"/>
              <a:gd name="T60" fmla="*/ 28 w 114"/>
              <a:gd name="T61" fmla="*/ 64 h 128"/>
              <a:gd name="T62" fmla="*/ 28 w 114"/>
              <a:gd name="T63" fmla="*/ 64 h 128"/>
              <a:gd name="T64" fmla="*/ 28 w 114"/>
              <a:gd name="T65" fmla="*/ 64 h 128"/>
              <a:gd name="T66" fmla="*/ 28 w 114"/>
              <a:gd name="T67" fmla="*/ 72 h 128"/>
              <a:gd name="T68" fmla="*/ 30 w 114"/>
              <a:gd name="T69" fmla="*/ 80 h 128"/>
              <a:gd name="T70" fmla="*/ 34 w 114"/>
              <a:gd name="T71" fmla="*/ 86 h 128"/>
              <a:gd name="T72" fmla="*/ 38 w 114"/>
              <a:gd name="T73" fmla="*/ 92 h 128"/>
              <a:gd name="T74" fmla="*/ 44 w 114"/>
              <a:gd name="T75" fmla="*/ 98 h 128"/>
              <a:gd name="T76" fmla="*/ 50 w 114"/>
              <a:gd name="T77" fmla="*/ 102 h 128"/>
              <a:gd name="T78" fmla="*/ 56 w 114"/>
              <a:gd name="T79" fmla="*/ 104 h 128"/>
              <a:gd name="T80" fmla="*/ 64 w 114"/>
              <a:gd name="T81" fmla="*/ 104 h 128"/>
              <a:gd name="T82" fmla="*/ 64 w 114"/>
              <a:gd name="T83" fmla="*/ 104 h 128"/>
              <a:gd name="T84" fmla="*/ 74 w 114"/>
              <a:gd name="T85" fmla="*/ 104 h 128"/>
              <a:gd name="T86" fmla="*/ 82 w 114"/>
              <a:gd name="T87" fmla="*/ 100 h 128"/>
              <a:gd name="T88" fmla="*/ 90 w 114"/>
              <a:gd name="T89" fmla="*/ 96 h 128"/>
              <a:gd name="T90" fmla="*/ 96 w 114"/>
              <a:gd name="T91" fmla="*/ 90 h 128"/>
              <a:gd name="T92" fmla="*/ 114 w 114"/>
              <a:gd name="T93" fmla="*/ 106 h 128"/>
              <a:gd name="T94" fmla="*/ 114 w 114"/>
              <a:gd name="T95" fmla="*/ 106 h 128"/>
              <a:gd name="T96" fmla="*/ 104 w 114"/>
              <a:gd name="T97" fmla="*/ 114 h 128"/>
              <a:gd name="T98" fmla="*/ 92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4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4" y="40"/>
                </a:lnTo>
                <a:lnTo>
                  <a:pt x="10" y="30"/>
                </a:lnTo>
                <a:lnTo>
                  <a:pt x="18" y="20"/>
                </a:lnTo>
                <a:lnTo>
                  <a:pt x="28" y="12"/>
                </a:lnTo>
                <a:lnTo>
                  <a:pt x="38" y="6"/>
                </a:lnTo>
                <a:lnTo>
                  <a:pt x="50" y="2"/>
                </a:lnTo>
                <a:lnTo>
                  <a:pt x="64" y="0"/>
                </a:lnTo>
                <a:lnTo>
                  <a:pt x="64" y="0"/>
                </a:lnTo>
                <a:lnTo>
                  <a:pt x="80" y="2"/>
                </a:lnTo>
                <a:lnTo>
                  <a:pt x="92" y="6"/>
                </a:lnTo>
                <a:lnTo>
                  <a:pt x="104" y="14"/>
                </a:lnTo>
                <a:lnTo>
                  <a:pt x="112" y="22"/>
                </a:lnTo>
                <a:lnTo>
                  <a:pt x="96" y="40"/>
                </a:lnTo>
                <a:lnTo>
                  <a:pt x="96" y="40"/>
                </a:lnTo>
                <a:lnTo>
                  <a:pt x="88" y="34"/>
                </a:lnTo>
                <a:lnTo>
                  <a:pt x="82" y="30"/>
                </a:lnTo>
                <a:lnTo>
                  <a:pt x="74" y="26"/>
                </a:lnTo>
                <a:lnTo>
                  <a:pt x="64" y="26"/>
                </a:lnTo>
                <a:lnTo>
                  <a:pt x="64"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4" y="104"/>
                </a:lnTo>
                <a:lnTo>
                  <a:pt x="82" y="100"/>
                </a:lnTo>
                <a:lnTo>
                  <a:pt x="90" y="96"/>
                </a:lnTo>
                <a:lnTo>
                  <a:pt x="96" y="90"/>
                </a:lnTo>
                <a:lnTo>
                  <a:pt x="114" y="106"/>
                </a:lnTo>
                <a:lnTo>
                  <a:pt x="114" y="106"/>
                </a:lnTo>
                <a:lnTo>
                  <a:pt x="104" y="114"/>
                </a:lnTo>
                <a:lnTo>
                  <a:pt x="92" y="122"/>
                </a:lnTo>
                <a:lnTo>
                  <a:pt x="80" y="128"/>
                </a:lnTo>
                <a:lnTo>
                  <a:pt x="64" y="128"/>
                </a:lnTo>
                <a:lnTo>
                  <a:pt x="64" y="128"/>
                </a:lnTo>
                <a:lnTo>
                  <a:pt x="50" y="128"/>
                </a:lnTo>
                <a:lnTo>
                  <a:pt x="38" y="124"/>
                </a:lnTo>
                <a:lnTo>
                  <a:pt x="28" y="118"/>
                </a:lnTo>
                <a:lnTo>
                  <a:pt x="18" y="110"/>
                </a:lnTo>
                <a:lnTo>
                  <a:pt x="10" y="100"/>
                </a:lnTo>
                <a:lnTo>
                  <a:pt x="4" y="90"/>
                </a:lnTo>
                <a:lnTo>
                  <a:pt x="2" y="78"/>
                </a:lnTo>
                <a:lnTo>
                  <a:pt x="0" y="66"/>
                </a:lnTo>
                <a:lnTo>
                  <a:pt x="0" y="66"/>
                </a:lnTo>
                <a:close/>
              </a:path>
            </a:pathLst>
          </a:custGeom>
          <a:solidFill>
            <a:srgbClr val="F7D300"/>
          </a:solidFill>
          <a:ln>
            <a:noFill/>
          </a:ln>
        </p:spPr>
        <p:txBody>
          <a:bodyPr/>
          <a:lstStyle/>
          <a:p>
            <a:pPr>
              <a:defRPr/>
            </a:pPr>
            <a:endParaRPr lang="en-US"/>
          </a:p>
        </p:txBody>
      </p:sp>
      <p:sp>
        <p:nvSpPr>
          <p:cNvPr id="108" name="Freeform 219"/>
          <p:cNvSpPr>
            <a:spLocks/>
          </p:cNvSpPr>
          <p:nvPr userDrawn="1"/>
        </p:nvSpPr>
        <p:spPr bwMode="auto">
          <a:xfrm>
            <a:off x="4608513" y="1212850"/>
            <a:ext cx="147637" cy="166688"/>
          </a:xfrm>
          <a:custGeom>
            <a:avLst/>
            <a:gdLst>
              <a:gd name="T0" fmla="*/ 0 w 110"/>
              <a:gd name="T1" fmla="*/ 78 h 124"/>
              <a:gd name="T2" fmla="*/ 0 w 110"/>
              <a:gd name="T3" fmla="*/ 0 h 124"/>
              <a:gd name="T4" fmla="*/ 28 w 110"/>
              <a:gd name="T5" fmla="*/ 0 h 124"/>
              <a:gd name="T6" fmla="*/ 28 w 110"/>
              <a:gd name="T7" fmla="*/ 70 h 124"/>
              <a:gd name="T8" fmla="*/ 28 w 110"/>
              <a:gd name="T9" fmla="*/ 70 h 124"/>
              <a:gd name="T10" fmla="*/ 30 w 110"/>
              <a:gd name="T11" fmla="*/ 82 h 124"/>
              <a:gd name="T12" fmla="*/ 36 w 110"/>
              <a:gd name="T13" fmla="*/ 92 h 124"/>
              <a:gd name="T14" fmla="*/ 44 w 110"/>
              <a:gd name="T15" fmla="*/ 96 h 124"/>
              <a:gd name="T16" fmla="*/ 54 w 110"/>
              <a:gd name="T17" fmla="*/ 98 h 124"/>
              <a:gd name="T18" fmla="*/ 54 w 110"/>
              <a:gd name="T19" fmla="*/ 98 h 124"/>
              <a:gd name="T20" fmla="*/ 66 w 110"/>
              <a:gd name="T21" fmla="*/ 96 h 124"/>
              <a:gd name="T22" fmla="*/ 74 w 110"/>
              <a:gd name="T23" fmla="*/ 90 h 124"/>
              <a:gd name="T24" fmla="*/ 80 w 110"/>
              <a:gd name="T25" fmla="*/ 82 h 124"/>
              <a:gd name="T26" fmla="*/ 82 w 110"/>
              <a:gd name="T27" fmla="*/ 68 h 124"/>
              <a:gd name="T28" fmla="*/ 82 w 110"/>
              <a:gd name="T29" fmla="*/ 0 h 124"/>
              <a:gd name="T30" fmla="*/ 110 w 110"/>
              <a:gd name="T31" fmla="*/ 0 h 124"/>
              <a:gd name="T32" fmla="*/ 110 w 110"/>
              <a:gd name="T33" fmla="*/ 122 h 124"/>
              <a:gd name="T34" fmla="*/ 82 w 110"/>
              <a:gd name="T35" fmla="*/ 122 h 124"/>
              <a:gd name="T36" fmla="*/ 82 w 110"/>
              <a:gd name="T37" fmla="*/ 102 h 124"/>
              <a:gd name="T38" fmla="*/ 82 w 110"/>
              <a:gd name="T39" fmla="*/ 102 h 124"/>
              <a:gd name="T40" fmla="*/ 76 w 110"/>
              <a:gd name="T41" fmla="*/ 112 h 124"/>
              <a:gd name="T42" fmla="*/ 68 w 110"/>
              <a:gd name="T43" fmla="*/ 118 h 124"/>
              <a:gd name="T44" fmla="*/ 58 w 110"/>
              <a:gd name="T45" fmla="*/ 122 h 124"/>
              <a:gd name="T46" fmla="*/ 44 w 110"/>
              <a:gd name="T47" fmla="*/ 124 h 124"/>
              <a:gd name="T48" fmla="*/ 44 w 110"/>
              <a:gd name="T49" fmla="*/ 124 h 124"/>
              <a:gd name="T50" fmla="*/ 34 w 110"/>
              <a:gd name="T51" fmla="*/ 124 h 124"/>
              <a:gd name="T52" fmla="*/ 26 w 110"/>
              <a:gd name="T53" fmla="*/ 122 h 124"/>
              <a:gd name="T54" fmla="*/ 18 w 110"/>
              <a:gd name="T55" fmla="*/ 118 h 124"/>
              <a:gd name="T56" fmla="*/ 12 w 110"/>
              <a:gd name="T57" fmla="*/ 112 h 124"/>
              <a:gd name="T58" fmla="*/ 8 w 110"/>
              <a:gd name="T59" fmla="*/ 104 h 124"/>
              <a:gd name="T60" fmla="*/ 4 w 110"/>
              <a:gd name="T61" fmla="*/ 96 h 124"/>
              <a:gd name="T62" fmla="*/ 2 w 110"/>
              <a:gd name="T63" fmla="*/ 88 h 124"/>
              <a:gd name="T64" fmla="*/ 0 w 110"/>
              <a:gd name="T65" fmla="*/ 78 h 124"/>
              <a:gd name="T66" fmla="*/ 0 w 110"/>
              <a:gd name="T67" fmla="*/ 7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24">
                <a:moveTo>
                  <a:pt x="0" y="78"/>
                </a:moveTo>
                <a:lnTo>
                  <a:pt x="0" y="0"/>
                </a:lnTo>
                <a:lnTo>
                  <a:pt x="28" y="0"/>
                </a:lnTo>
                <a:lnTo>
                  <a:pt x="28" y="70"/>
                </a:lnTo>
                <a:lnTo>
                  <a:pt x="28" y="70"/>
                </a:lnTo>
                <a:lnTo>
                  <a:pt x="30" y="82"/>
                </a:lnTo>
                <a:lnTo>
                  <a:pt x="36" y="92"/>
                </a:lnTo>
                <a:lnTo>
                  <a:pt x="44" y="96"/>
                </a:lnTo>
                <a:lnTo>
                  <a:pt x="54" y="98"/>
                </a:lnTo>
                <a:lnTo>
                  <a:pt x="54" y="98"/>
                </a:lnTo>
                <a:lnTo>
                  <a:pt x="66" y="96"/>
                </a:lnTo>
                <a:lnTo>
                  <a:pt x="74" y="90"/>
                </a:lnTo>
                <a:lnTo>
                  <a:pt x="80" y="82"/>
                </a:lnTo>
                <a:lnTo>
                  <a:pt x="82" y="68"/>
                </a:lnTo>
                <a:lnTo>
                  <a:pt x="82" y="0"/>
                </a:lnTo>
                <a:lnTo>
                  <a:pt x="110" y="0"/>
                </a:lnTo>
                <a:lnTo>
                  <a:pt x="110" y="122"/>
                </a:lnTo>
                <a:lnTo>
                  <a:pt x="82" y="122"/>
                </a:lnTo>
                <a:lnTo>
                  <a:pt x="82" y="102"/>
                </a:lnTo>
                <a:lnTo>
                  <a:pt x="82" y="102"/>
                </a:lnTo>
                <a:lnTo>
                  <a:pt x="76" y="112"/>
                </a:lnTo>
                <a:lnTo>
                  <a:pt x="68" y="118"/>
                </a:lnTo>
                <a:lnTo>
                  <a:pt x="58" y="122"/>
                </a:lnTo>
                <a:lnTo>
                  <a:pt x="44" y="124"/>
                </a:lnTo>
                <a:lnTo>
                  <a:pt x="44" y="124"/>
                </a:lnTo>
                <a:lnTo>
                  <a:pt x="34" y="124"/>
                </a:lnTo>
                <a:lnTo>
                  <a:pt x="26" y="122"/>
                </a:lnTo>
                <a:lnTo>
                  <a:pt x="18" y="118"/>
                </a:lnTo>
                <a:lnTo>
                  <a:pt x="12" y="112"/>
                </a:lnTo>
                <a:lnTo>
                  <a:pt x="8" y="104"/>
                </a:lnTo>
                <a:lnTo>
                  <a:pt x="4" y="96"/>
                </a:lnTo>
                <a:lnTo>
                  <a:pt x="2" y="88"/>
                </a:lnTo>
                <a:lnTo>
                  <a:pt x="0" y="78"/>
                </a:lnTo>
                <a:lnTo>
                  <a:pt x="0" y="78"/>
                </a:lnTo>
                <a:close/>
              </a:path>
            </a:pathLst>
          </a:custGeom>
          <a:solidFill>
            <a:srgbClr val="F7D300"/>
          </a:solidFill>
          <a:ln>
            <a:noFill/>
          </a:ln>
        </p:spPr>
        <p:txBody>
          <a:bodyPr/>
          <a:lstStyle/>
          <a:p>
            <a:pPr>
              <a:defRPr/>
            </a:pPr>
            <a:endParaRPr lang="en-US"/>
          </a:p>
        </p:txBody>
      </p:sp>
      <p:sp>
        <p:nvSpPr>
          <p:cNvPr id="109" name="Freeform 220"/>
          <p:cNvSpPr>
            <a:spLocks/>
          </p:cNvSpPr>
          <p:nvPr userDrawn="1"/>
        </p:nvSpPr>
        <p:spPr bwMode="auto">
          <a:xfrm>
            <a:off x="4808538" y="1211263"/>
            <a:ext cx="128587" cy="168275"/>
          </a:xfrm>
          <a:custGeom>
            <a:avLst/>
            <a:gdLst>
              <a:gd name="T0" fmla="*/ 12 w 96"/>
              <a:gd name="T1" fmla="*/ 88 h 126"/>
              <a:gd name="T2" fmla="*/ 22 w 96"/>
              <a:gd name="T3" fmla="*/ 96 h 126"/>
              <a:gd name="T4" fmla="*/ 42 w 96"/>
              <a:gd name="T5" fmla="*/ 104 h 126"/>
              <a:gd name="T6" fmla="*/ 52 w 96"/>
              <a:gd name="T7" fmla="*/ 104 h 126"/>
              <a:gd name="T8" fmla="*/ 66 w 96"/>
              <a:gd name="T9" fmla="*/ 100 h 126"/>
              <a:gd name="T10" fmla="*/ 70 w 96"/>
              <a:gd name="T11" fmla="*/ 90 h 126"/>
              <a:gd name="T12" fmla="*/ 70 w 96"/>
              <a:gd name="T13" fmla="*/ 90 h 126"/>
              <a:gd name="T14" fmla="*/ 68 w 96"/>
              <a:gd name="T15" fmla="*/ 84 h 126"/>
              <a:gd name="T16" fmla="*/ 44 w 96"/>
              <a:gd name="T17" fmla="*/ 74 h 126"/>
              <a:gd name="T18" fmla="*/ 30 w 96"/>
              <a:gd name="T19" fmla="*/ 68 h 126"/>
              <a:gd name="T20" fmla="*/ 12 w 96"/>
              <a:gd name="T21" fmla="*/ 58 h 126"/>
              <a:gd name="T22" fmla="*/ 6 w 96"/>
              <a:gd name="T23" fmla="*/ 46 h 126"/>
              <a:gd name="T24" fmla="*/ 6 w 96"/>
              <a:gd name="T25" fmla="*/ 36 h 126"/>
              <a:gd name="T26" fmla="*/ 6 w 96"/>
              <a:gd name="T27" fmla="*/ 28 h 126"/>
              <a:gd name="T28" fmla="*/ 12 w 96"/>
              <a:gd name="T29" fmla="*/ 14 h 126"/>
              <a:gd name="T30" fmla="*/ 24 w 96"/>
              <a:gd name="T31" fmla="*/ 6 h 126"/>
              <a:gd name="T32" fmla="*/ 40 w 96"/>
              <a:gd name="T33" fmla="*/ 0 h 126"/>
              <a:gd name="T34" fmla="*/ 48 w 96"/>
              <a:gd name="T35" fmla="*/ 0 h 126"/>
              <a:gd name="T36" fmla="*/ 72 w 96"/>
              <a:gd name="T37" fmla="*/ 4 h 126"/>
              <a:gd name="T38" fmla="*/ 94 w 96"/>
              <a:gd name="T39" fmla="*/ 14 h 126"/>
              <a:gd name="T40" fmla="*/ 82 w 96"/>
              <a:gd name="T41" fmla="*/ 34 h 126"/>
              <a:gd name="T42" fmla="*/ 56 w 96"/>
              <a:gd name="T43" fmla="*/ 22 h 126"/>
              <a:gd name="T44" fmla="*/ 48 w 96"/>
              <a:gd name="T45" fmla="*/ 22 h 126"/>
              <a:gd name="T46" fmla="*/ 36 w 96"/>
              <a:gd name="T47" fmla="*/ 26 h 126"/>
              <a:gd name="T48" fmla="*/ 32 w 96"/>
              <a:gd name="T49" fmla="*/ 34 h 126"/>
              <a:gd name="T50" fmla="*/ 32 w 96"/>
              <a:gd name="T51" fmla="*/ 34 h 126"/>
              <a:gd name="T52" fmla="*/ 34 w 96"/>
              <a:gd name="T53" fmla="*/ 40 h 126"/>
              <a:gd name="T54" fmla="*/ 58 w 96"/>
              <a:gd name="T55" fmla="*/ 52 h 126"/>
              <a:gd name="T56" fmla="*/ 72 w 96"/>
              <a:gd name="T57" fmla="*/ 56 h 126"/>
              <a:gd name="T58" fmla="*/ 90 w 96"/>
              <a:gd name="T59" fmla="*/ 68 h 126"/>
              <a:gd name="T60" fmla="*/ 96 w 96"/>
              <a:gd name="T61" fmla="*/ 80 h 126"/>
              <a:gd name="T62" fmla="*/ 96 w 96"/>
              <a:gd name="T63" fmla="*/ 88 h 126"/>
              <a:gd name="T64" fmla="*/ 96 w 96"/>
              <a:gd name="T65" fmla="*/ 96 h 126"/>
              <a:gd name="T66" fmla="*/ 90 w 96"/>
              <a:gd name="T67" fmla="*/ 112 h 126"/>
              <a:gd name="T68" fmla="*/ 76 w 96"/>
              <a:gd name="T69" fmla="*/ 120 h 126"/>
              <a:gd name="T70" fmla="*/ 60 w 96"/>
              <a:gd name="T71" fmla="*/ 126 h 126"/>
              <a:gd name="T72" fmla="*/ 52 w 96"/>
              <a:gd name="T73" fmla="*/ 126 h 126"/>
              <a:gd name="T74" fmla="*/ 24 w 96"/>
              <a:gd name="T75" fmla="*/ 122 h 126"/>
              <a:gd name="T76" fmla="*/ 0 w 96"/>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0" y="90"/>
                </a:lnTo>
                <a:lnTo>
                  <a:pt x="70" y="90"/>
                </a:lnTo>
                <a:lnTo>
                  <a:pt x="70" y="90"/>
                </a:lnTo>
                <a:lnTo>
                  <a:pt x="70" y="86"/>
                </a:lnTo>
                <a:lnTo>
                  <a:pt x="68" y="84"/>
                </a:lnTo>
                <a:lnTo>
                  <a:pt x="62" y="80"/>
                </a:lnTo>
                <a:lnTo>
                  <a:pt x="44" y="74"/>
                </a:lnTo>
                <a:lnTo>
                  <a:pt x="44" y="74"/>
                </a:lnTo>
                <a:lnTo>
                  <a:pt x="30" y="68"/>
                </a:lnTo>
                <a:lnTo>
                  <a:pt x="18" y="62"/>
                </a:lnTo>
                <a:lnTo>
                  <a:pt x="12" y="58"/>
                </a:lnTo>
                <a:lnTo>
                  <a:pt x="8" y="52"/>
                </a:lnTo>
                <a:lnTo>
                  <a:pt x="6" y="46"/>
                </a:lnTo>
                <a:lnTo>
                  <a:pt x="6" y="38"/>
                </a:lnTo>
                <a:lnTo>
                  <a:pt x="6" y="36"/>
                </a:lnTo>
                <a:lnTo>
                  <a:pt x="6" y="36"/>
                </a:lnTo>
                <a:lnTo>
                  <a:pt x="6" y="28"/>
                </a:lnTo>
                <a:lnTo>
                  <a:pt x="8" y="22"/>
                </a:lnTo>
                <a:lnTo>
                  <a:pt x="12" y="14"/>
                </a:lnTo>
                <a:lnTo>
                  <a:pt x="18" y="10"/>
                </a:lnTo>
                <a:lnTo>
                  <a:pt x="24" y="6"/>
                </a:lnTo>
                <a:lnTo>
                  <a:pt x="32" y="2"/>
                </a:lnTo>
                <a:lnTo>
                  <a:pt x="40" y="0"/>
                </a:lnTo>
                <a:lnTo>
                  <a:pt x="48" y="0"/>
                </a:lnTo>
                <a:lnTo>
                  <a:pt x="48" y="0"/>
                </a:lnTo>
                <a:lnTo>
                  <a:pt x="60" y="0"/>
                </a:lnTo>
                <a:lnTo>
                  <a:pt x="72" y="4"/>
                </a:lnTo>
                <a:lnTo>
                  <a:pt x="84" y="8"/>
                </a:lnTo>
                <a:lnTo>
                  <a:pt x="94" y="14"/>
                </a:lnTo>
                <a:lnTo>
                  <a:pt x="82" y="34"/>
                </a:lnTo>
                <a:lnTo>
                  <a:pt x="82" y="34"/>
                </a:lnTo>
                <a:lnTo>
                  <a:pt x="64" y="24"/>
                </a:lnTo>
                <a:lnTo>
                  <a:pt x="56" y="22"/>
                </a:lnTo>
                <a:lnTo>
                  <a:pt x="48" y="22"/>
                </a:lnTo>
                <a:lnTo>
                  <a:pt x="48" y="22"/>
                </a:lnTo>
                <a:lnTo>
                  <a:pt x="40" y="22"/>
                </a:lnTo>
                <a:lnTo>
                  <a:pt x="36" y="26"/>
                </a:lnTo>
                <a:lnTo>
                  <a:pt x="32" y="28"/>
                </a:lnTo>
                <a:lnTo>
                  <a:pt x="32" y="34"/>
                </a:lnTo>
                <a:lnTo>
                  <a:pt x="32" y="34"/>
                </a:lnTo>
                <a:lnTo>
                  <a:pt x="32" y="34"/>
                </a:lnTo>
                <a:lnTo>
                  <a:pt x="32" y="38"/>
                </a:lnTo>
                <a:lnTo>
                  <a:pt x="34" y="40"/>
                </a:lnTo>
                <a:lnTo>
                  <a:pt x="40" y="44"/>
                </a:lnTo>
                <a:lnTo>
                  <a:pt x="58" y="52"/>
                </a:lnTo>
                <a:lnTo>
                  <a:pt x="58" y="52"/>
                </a:lnTo>
                <a:lnTo>
                  <a:pt x="72" y="56"/>
                </a:lnTo>
                <a:lnTo>
                  <a:pt x="84" y="64"/>
                </a:lnTo>
                <a:lnTo>
                  <a:pt x="90" y="68"/>
                </a:lnTo>
                <a:lnTo>
                  <a:pt x="94" y="74"/>
                </a:lnTo>
                <a:lnTo>
                  <a:pt x="96" y="80"/>
                </a:lnTo>
                <a:lnTo>
                  <a:pt x="96" y="88"/>
                </a:lnTo>
                <a:lnTo>
                  <a:pt x="96" y="88"/>
                </a:lnTo>
                <a:lnTo>
                  <a:pt x="96" y="88"/>
                </a:lnTo>
                <a:lnTo>
                  <a:pt x="96" y="96"/>
                </a:lnTo>
                <a:lnTo>
                  <a:pt x="94" y="104"/>
                </a:lnTo>
                <a:lnTo>
                  <a:pt x="90" y="112"/>
                </a:lnTo>
                <a:lnTo>
                  <a:pt x="84" y="116"/>
                </a:lnTo>
                <a:lnTo>
                  <a:pt x="76"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7D300"/>
          </a:solidFill>
          <a:ln>
            <a:noFill/>
          </a:ln>
        </p:spPr>
        <p:txBody>
          <a:bodyPr/>
          <a:lstStyle/>
          <a:p>
            <a:pPr>
              <a:defRPr/>
            </a:pPr>
            <a:endParaRPr lang="en-US"/>
          </a:p>
        </p:txBody>
      </p:sp>
      <p:sp>
        <p:nvSpPr>
          <p:cNvPr id="110" name="Freeform 221"/>
          <p:cNvSpPr>
            <a:spLocks noEditPoints="1"/>
          </p:cNvSpPr>
          <p:nvPr userDrawn="1"/>
        </p:nvSpPr>
        <p:spPr bwMode="auto">
          <a:xfrm>
            <a:off x="4983163" y="1208088"/>
            <a:ext cx="157162" cy="171450"/>
          </a:xfrm>
          <a:custGeom>
            <a:avLst/>
            <a:gdLst>
              <a:gd name="T0" fmla="*/ 0 w 118"/>
              <a:gd name="T1" fmla="*/ 64 h 128"/>
              <a:gd name="T2" fmla="*/ 2 w 118"/>
              <a:gd name="T3" fmla="*/ 52 h 128"/>
              <a:gd name="T4" fmla="*/ 10 w 118"/>
              <a:gd name="T5" fmla="*/ 30 h 128"/>
              <a:gd name="T6" fmla="*/ 26 w 118"/>
              <a:gd name="T7" fmla="*/ 12 h 128"/>
              <a:gd name="T8" fmla="*/ 48 w 118"/>
              <a:gd name="T9" fmla="*/ 2 h 128"/>
              <a:gd name="T10" fmla="*/ 60 w 118"/>
              <a:gd name="T11" fmla="*/ 0 h 128"/>
              <a:gd name="T12" fmla="*/ 86 w 118"/>
              <a:gd name="T13" fmla="*/ 6 h 128"/>
              <a:gd name="T14" fmla="*/ 104 w 118"/>
              <a:gd name="T15" fmla="*/ 20 h 128"/>
              <a:gd name="T16" fmla="*/ 114 w 118"/>
              <a:gd name="T17" fmla="*/ 42 h 128"/>
              <a:gd name="T18" fmla="*/ 118 w 118"/>
              <a:gd name="T19" fmla="*/ 66 h 128"/>
              <a:gd name="T20" fmla="*/ 118 w 118"/>
              <a:gd name="T21" fmla="*/ 74 h 128"/>
              <a:gd name="T22" fmla="*/ 28 w 118"/>
              <a:gd name="T23" fmla="*/ 74 h 128"/>
              <a:gd name="T24" fmla="*/ 36 w 118"/>
              <a:gd name="T25" fmla="*/ 94 h 128"/>
              <a:gd name="T26" fmla="*/ 50 w 118"/>
              <a:gd name="T27" fmla="*/ 104 h 128"/>
              <a:gd name="T28" fmla="*/ 64 w 118"/>
              <a:gd name="T29" fmla="*/ 106 h 128"/>
              <a:gd name="T30" fmla="*/ 82 w 118"/>
              <a:gd name="T31" fmla="*/ 102 h 128"/>
              <a:gd name="T32" fmla="*/ 96 w 118"/>
              <a:gd name="T33" fmla="*/ 92 h 128"/>
              <a:gd name="T34" fmla="*/ 114 w 118"/>
              <a:gd name="T35" fmla="*/ 106 h 128"/>
              <a:gd name="T36" fmla="*/ 92 w 118"/>
              <a:gd name="T37" fmla="*/ 122 h 128"/>
              <a:gd name="T38" fmla="*/ 62 w 118"/>
              <a:gd name="T39" fmla="*/ 128 h 128"/>
              <a:gd name="T40" fmla="*/ 50 w 118"/>
              <a:gd name="T41" fmla="*/ 128 h 128"/>
              <a:gd name="T42" fmla="*/ 28 w 118"/>
              <a:gd name="T43" fmla="*/ 118 h 128"/>
              <a:gd name="T44" fmla="*/ 10 w 118"/>
              <a:gd name="T45" fmla="*/ 102 h 128"/>
              <a:gd name="T46" fmla="*/ 2 w 118"/>
              <a:gd name="T47" fmla="*/ 78 h 128"/>
              <a:gd name="T48" fmla="*/ 0 w 118"/>
              <a:gd name="T49" fmla="*/ 66 h 128"/>
              <a:gd name="T50" fmla="*/ 90 w 118"/>
              <a:gd name="T51" fmla="*/ 56 h 128"/>
              <a:gd name="T52" fmla="*/ 82 w 118"/>
              <a:gd name="T53" fmla="*/ 34 h 128"/>
              <a:gd name="T54" fmla="*/ 72 w 118"/>
              <a:gd name="T55" fmla="*/ 26 h 128"/>
              <a:gd name="T56" fmla="*/ 60 w 118"/>
              <a:gd name="T57" fmla="*/ 24 h 128"/>
              <a:gd name="T58" fmla="*/ 54 w 118"/>
              <a:gd name="T59" fmla="*/ 24 h 128"/>
              <a:gd name="T60" fmla="*/ 38 w 118"/>
              <a:gd name="T61" fmla="*/ 32 h 128"/>
              <a:gd name="T62" fmla="*/ 28 w 118"/>
              <a:gd name="T6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 h="128">
                <a:moveTo>
                  <a:pt x="0" y="66"/>
                </a:moveTo>
                <a:lnTo>
                  <a:pt x="0" y="64"/>
                </a:lnTo>
                <a:lnTo>
                  <a:pt x="0" y="64"/>
                </a:lnTo>
                <a:lnTo>
                  <a:pt x="2" y="52"/>
                </a:lnTo>
                <a:lnTo>
                  <a:pt x="4" y="40"/>
                </a:lnTo>
                <a:lnTo>
                  <a:pt x="10" y="30"/>
                </a:lnTo>
                <a:lnTo>
                  <a:pt x="16" y="20"/>
                </a:lnTo>
                <a:lnTo>
                  <a:pt x="26" y="12"/>
                </a:lnTo>
                <a:lnTo>
                  <a:pt x="36" y="6"/>
                </a:lnTo>
                <a:lnTo>
                  <a:pt x="48" y="2"/>
                </a:lnTo>
                <a:lnTo>
                  <a:pt x="60" y="0"/>
                </a:lnTo>
                <a:lnTo>
                  <a:pt x="60" y="0"/>
                </a:lnTo>
                <a:lnTo>
                  <a:pt x="74" y="2"/>
                </a:lnTo>
                <a:lnTo>
                  <a:pt x="86" y="6"/>
                </a:lnTo>
                <a:lnTo>
                  <a:pt x="96" y="12"/>
                </a:lnTo>
                <a:lnTo>
                  <a:pt x="104" y="20"/>
                </a:lnTo>
                <a:lnTo>
                  <a:pt x="110" y="30"/>
                </a:lnTo>
                <a:lnTo>
                  <a:pt x="114" y="42"/>
                </a:lnTo>
                <a:lnTo>
                  <a:pt x="118" y="54"/>
                </a:lnTo>
                <a:lnTo>
                  <a:pt x="118" y="66"/>
                </a:lnTo>
                <a:lnTo>
                  <a:pt x="118" y="66"/>
                </a:lnTo>
                <a:lnTo>
                  <a:pt x="118" y="74"/>
                </a:lnTo>
                <a:lnTo>
                  <a:pt x="28" y="74"/>
                </a:lnTo>
                <a:lnTo>
                  <a:pt x="28" y="74"/>
                </a:lnTo>
                <a:lnTo>
                  <a:pt x="32" y="88"/>
                </a:lnTo>
                <a:lnTo>
                  <a:pt x="36" y="94"/>
                </a:lnTo>
                <a:lnTo>
                  <a:pt x="40" y="98"/>
                </a:lnTo>
                <a:lnTo>
                  <a:pt x="50" y="104"/>
                </a:lnTo>
                <a:lnTo>
                  <a:pt x="64" y="106"/>
                </a:lnTo>
                <a:lnTo>
                  <a:pt x="64" y="106"/>
                </a:lnTo>
                <a:lnTo>
                  <a:pt x="74" y="104"/>
                </a:lnTo>
                <a:lnTo>
                  <a:pt x="82" y="102"/>
                </a:lnTo>
                <a:lnTo>
                  <a:pt x="90" y="98"/>
                </a:lnTo>
                <a:lnTo>
                  <a:pt x="96" y="92"/>
                </a:lnTo>
                <a:lnTo>
                  <a:pt x="114" y="106"/>
                </a:lnTo>
                <a:lnTo>
                  <a:pt x="114" y="106"/>
                </a:lnTo>
                <a:lnTo>
                  <a:pt x="104" y="116"/>
                </a:lnTo>
                <a:lnTo>
                  <a:pt x="92" y="122"/>
                </a:lnTo>
                <a:lnTo>
                  <a:pt x="78" y="128"/>
                </a:lnTo>
                <a:lnTo>
                  <a:pt x="62" y="128"/>
                </a:lnTo>
                <a:lnTo>
                  <a:pt x="62" y="128"/>
                </a:lnTo>
                <a:lnTo>
                  <a:pt x="50" y="128"/>
                </a:lnTo>
                <a:lnTo>
                  <a:pt x="38" y="124"/>
                </a:lnTo>
                <a:lnTo>
                  <a:pt x="28" y="118"/>
                </a:lnTo>
                <a:lnTo>
                  <a:pt x="18" y="112"/>
                </a:lnTo>
                <a:lnTo>
                  <a:pt x="10" y="102"/>
                </a:lnTo>
                <a:lnTo>
                  <a:pt x="4" y="92"/>
                </a:lnTo>
                <a:lnTo>
                  <a:pt x="2" y="78"/>
                </a:lnTo>
                <a:lnTo>
                  <a:pt x="0" y="66"/>
                </a:lnTo>
                <a:lnTo>
                  <a:pt x="0" y="66"/>
                </a:lnTo>
                <a:close/>
                <a:moveTo>
                  <a:pt x="90" y="56"/>
                </a:moveTo>
                <a:lnTo>
                  <a:pt x="90" y="56"/>
                </a:lnTo>
                <a:lnTo>
                  <a:pt x="88" y="44"/>
                </a:lnTo>
                <a:lnTo>
                  <a:pt x="82" y="34"/>
                </a:lnTo>
                <a:lnTo>
                  <a:pt x="78" y="30"/>
                </a:lnTo>
                <a:lnTo>
                  <a:pt x="72" y="26"/>
                </a:lnTo>
                <a:lnTo>
                  <a:pt x="66" y="24"/>
                </a:lnTo>
                <a:lnTo>
                  <a:pt x="60" y="24"/>
                </a:lnTo>
                <a:lnTo>
                  <a:pt x="60" y="24"/>
                </a:lnTo>
                <a:lnTo>
                  <a:pt x="54" y="24"/>
                </a:lnTo>
                <a:lnTo>
                  <a:pt x="48" y="26"/>
                </a:lnTo>
                <a:lnTo>
                  <a:pt x="38" y="32"/>
                </a:lnTo>
                <a:lnTo>
                  <a:pt x="32" y="44"/>
                </a:lnTo>
                <a:lnTo>
                  <a:pt x="28" y="56"/>
                </a:lnTo>
                <a:lnTo>
                  <a:pt x="90" y="56"/>
                </a:lnTo>
                <a:close/>
              </a:path>
            </a:pathLst>
          </a:custGeom>
          <a:solidFill>
            <a:srgbClr val="F7D300"/>
          </a:solidFill>
          <a:ln>
            <a:noFill/>
          </a:ln>
        </p:spPr>
        <p:txBody>
          <a:bodyPr/>
          <a:lstStyle/>
          <a:p>
            <a:pPr>
              <a:defRPr/>
            </a:pPr>
            <a:endParaRPr lang="en-US"/>
          </a:p>
        </p:txBody>
      </p:sp>
      <p:sp>
        <p:nvSpPr>
          <p:cNvPr id="111" name="Freeform 222"/>
          <p:cNvSpPr>
            <a:spLocks noEditPoints="1"/>
          </p:cNvSpPr>
          <p:nvPr userDrawn="1"/>
        </p:nvSpPr>
        <p:spPr bwMode="auto">
          <a:xfrm>
            <a:off x="5189538" y="1149350"/>
            <a:ext cx="168275" cy="230188"/>
          </a:xfrm>
          <a:custGeom>
            <a:avLst/>
            <a:gdLst>
              <a:gd name="T0" fmla="*/ 0 w 126"/>
              <a:gd name="T1" fmla="*/ 108 h 172"/>
              <a:gd name="T2" fmla="*/ 0 w 126"/>
              <a:gd name="T3" fmla="*/ 94 h 172"/>
              <a:gd name="T4" fmla="*/ 10 w 126"/>
              <a:gd name="T5" fmla="*/ 70 h 172"/>
              <a:gd name="T6" fmla="*/ 26 w 126"/>
              <a:gd name="T7" fmla="*/ 54 h 172"/>
              <a:gd name="T8" fmla="*/ 46 w 126"/>
              <a:gd name="T9" fmla="*/ 46 h 172"/>
              <a:gd name="T10" fmla="*/ 56 w 126"/>
              <a:gd name="T11" fmla="*/ 44 h 172"/>
              <a:gd name="T12" fmla="*/ 82 w 126"/>
              <a:gd name="T13" fmla="*/ 52 h 172"/>
              <a:gd name="T14" fmla="*/ 98 w 126"/>
              <a:gd name="T15" fmla="*/ 66 h 172"/>
              <a:gd name="T16" fmla="*/ 126 w 126"/>
              <a:gd name="T17" fmla="*/ 0 h 172"/>
              <a:gd name="T18" fmla="*/ 98 w 126"/>
              <a:gd name="T19" fmla="*/ 170 h 172"/>
              <a:gd name="T20" fmla="*/ 98 w 126"/>
              <a:gd name="T21" fmla="*/ 150 h 172"/>
              <a:gd name="T22" fmla="*/ 82 w 126"/>
              <a:gd name="T23" fmla="*/ 166 h 172"/>
              <a:gd name="T24" fmla="*/ 56 w 126"/>
              <a:gd name="T25" fmla="*/ 172 h 172"/>
              <a:gd name="T26" fmla="*/ 46 w 126"/>
              <a:gd name="T27" fmla="*/ 172 h 172"/>
              <a:gd name="T28" fmla="*/ 26 w 126"/>
              <a:gd name="T29" fmla="*/ 164 h 172"/>
              <a:gd name="T30" fmla="*/ 10 w 126"/>
              <a:gd name="T31" fmla="*/ 146 h 172"/>
              <a:gd name="T32" fmla="*/ 0 w 126"/>
              <a:gd name="T33" fmla="*/ 124 h 172"/>
              <a:gd name="T34" fmla="*/ 0 w 126"/>
              <a:gd name="T35" fmla="*/ 108 h 172"/>
              <a:gd name="T36" fmla="*/ 98 w 126"/>
              <a:gd name="T37" fmla="*/ 108 h 172"/>
              <a:gd name="T38" fmla="*/ 98 w 126"/>
              <a:gd name="T39" fmla="*/ 100 h 172"/>
              <a:gd name="T40" fmla="*/ 92 w 126"/>
              <a:gd name="T41" fmla="*/ 86 h 172"/>
              <a:gd name="T42" fmla="*/ 82 w 126"/>
              <a:gd name="T43" fmla="*/ 76 h 172"/>
              <a:gd name="T44" fmla="*/ 70 w 126"/>
              <a:gd name="T45" fmla="*/ 70 h 172"/>
              <a:gd name="T46" fmla="*/ 62 w 126"/>
              <a:gd name="T47" fmla="*/ 70 h 172"/>
              <a:gd name="T48" fmla="*/ 50 w 126"/>
              <a:gd name="T49" fmla="*/ 72 h 172"/>
              <a:gd name="T50" fmla="*/ 38 w 126"/>
              <a:gd name="T51" fmla="*/ 80 h 172"/>
              <a:gd name="T52" fmla="*/ 30 w 126"/>
              <a:gd name="T53" fmla="*/ 92 h 172"/>
              <a:gd name="T54" fmla="*/ 28 w 126"/>
              <a:gd name="T55" fmla="*/ 108 h 172"/>
              <a:gd name="T56" fmla="*/ 28 w 126"/>
              <a:gd name="T57" fmla="*/ 108 h 172"/>
              <a:gd name="T58" fmla="*/ 30 w 126"/>
              <a:gd name="T59" fmla="*/ 126 h 172"/>
              <a:gd name="T60" fmla="*/ 38 w 126"/>
              <a:gd name="T61" fmla="*/ 138 h 172"/>
              <a:gd name="T62" fmla="*/ 50 w 126"/>
              <a:gd name="T63" fmla="*/ 146 h 172"/>
              <a:gd name="T64" fmla="*/ 62 w 126"/>
              <a:gd name="T65" fmla="*/ 148 h 172"/>
              <a:gd name="T66" fmla="*/ 70 w 126"/>
              <a:gd name="T67" fmla="*/ 148 h 172"/>
              <a:gd name="T68" fmla="*/ 82 w 126"/>
              <a:gd name="T69" fmla="*/ 142 h 172"/>
              <a:gd name="T70" fmla="*/ 92 w 126"/>
              <a:gd name="T71" fmla="*/ 132 h 172"/>
              <a:gd name="T72" fmla="*/ 98 w 126"/>
              <a:gd name="T73" fmla="*/ 118 h 172"/>
              <a:gd name="T74" fmla="*/ 98 w 126"/>
              <a:gd name="T75" fmla="*/ 10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2">
                <a:moveTo>
                  <a:pt x="0" y="108"/>
                </a:moveTo>
                <a:lnTo>
                  <a:pt x="0" y="108"/>
                </a:lnTo>
                <a:lnTo>
                  <a:pt x="0" y="108"/>
                </a:lnTo>
                <a:lnTo>
                  <a:pt x="0" y="94"/>
                </a:lnTo>
                <a:lnTo>
                  <a:pt x="4" y="82"/>
                </a:lnTo>
                <a:lnTo>
                  <a:pt x="10" y="70"/>
                </a:lnTo>
                <a:lnTo>
                  <a:pt x="16" y="62"/>
                </a:lnTo>
                <a:lnTo>
                  <a:pt x="26" y="54"/>
                </a:lnTo>
                <a:lnTo>
                  <a:pt x="36" y="50"/>
                </a:lnTo>
                <a:lnTo>
                  <a:pt x="46" y="46"/>
                </a:lnTo>
                <a:lnTo>
                  <a:pt x="56" y="44"/>
                </a:lnTo>
                <a:lnTo>
                  <a:pt x="56" y="44"/>
                </a:lnTo>
                <a:lnTo>
                  <a:pt x="70" y="46"/>
                </a:lnTo>
                <a:lnTo>
                  <a:pt x="82" y="52"/>
                </a:lnTo>
                <a:lnTo>
                  <a:pt x="90" y="58"/>
                </a:lnTo>
                <a:lnTo>
                  <a:pt x="98" y="66"/>
                </a:lnTo>
                <a:lnTo>
                  <a:pt x="98" y="0"/>
                </a:lnTo>
                <a:lnTo>
                  <a:pt x="126" y="0"/>
                </a:lnTo>
                <a:lnTo>
                  <a:pt x="126" y="170"/>
                </a:lnTo>
                <a:lnTo>
                  <a:pt x="98" y="170"/>
                </a:lnTo>
                <a:lnTo>
                  <a:pt x="98" y="150"/>
                </a:lnTo>
                <a:lnTo>
                  <a:pt x="98" y="150"/>
                </a:lnTo>
                <a:lnTo>
                  <a:pt x="90" y="158"/>
                </a:lnTo>
                <a:lnTo>
                  <a:pt x="82" y="166"/>
                </a:lnTo>
                <a:lnTo>
                  <a:pt x="70" y="170"/>
                </a:lnTo>
                <a:lnTo>
                  <a:pt x="56" y="172"/>
                </a:lnTo>
                <a:lnTo>
                  <a:pt x="56" y="172"/>
                </a:lnTo>
                <a:lnTo>
                  <a:pt x="46" y="172"/>
                </a:lnTo>
                <a:lnTo>
                  <a:pt x="36" y="168"/>
                </a:lnTo>
                <a:lnTo>
                  <a:pt x="26" y="164"/>
                </a:lnTo>
                <a:lnTo>
                  <a:pt x="18" y="156"/>
                </a:lnTo>
                <a:lnTo>
                  <a:pt x="10" y="146"/>
                </a:lnTo>
                <a:lnTo>
                  <a:pt x="4" y="136"/>
                </a:lnTo>
                <a:lnTo>
                  <a:pt x="0" y="124"/>
                </a:lnTo>
                <a:lnTo>
                  <a:pt x="0" y="108"/>
                </a:lnTo>
                <a:lnTo>
                  <a:pt x="0" y="108"/>
                </a:lnTo>
                <a:close/>
                <a:moveTo>
                  <a:pt x="98" y="108"/>
                </a:moveTo>
                <a:lnTo>
                  <a:pt x="98" y="108"/>
                </a:lnTo>
                <a:lnTo>
                  <a:pt x="98" y="108"/>
                </a:lnTo>
                <a:lnTo>
                  <a:pt x="98" y="100"/>
                </a:lnTo>
                <a:lnTo>
                  <a:pt x="96" y="92"/>
                </a:lnTo>
                <a:lnTo>
                  <a:pt x="92" y="86"/>
                </a:lnTo>
                <a:lnTo>
                  <a:pt x="88" y="80"/>
                </a:lnTo>
                <a:lnTo>
                  <a:pt x="82" y="76"/>
                </a:lnTo>
                <a:lnTo>
                  <a:pt x="76" y="72"/>
                </a:lnTo>
                <a:lnTo>
                  <a:pt x="70" y="70"/>
                </a:lnTo>
                <a:lnTo>
                  <a:pt x="62" y="70"/>
                </a:lnTo>
                <a:lnTo>
                  <a:pt x="62" y="70"/>
                </a:lnTo>
                <a:lnTo>
                  <a:pt x="56" y="70"/>
                </a:lnTo>
                <a:lnTo>
                  <a:pt x="50" y="72"/>
                </a:lnTo>
                <a:lnTo>
                  <a:pt x="44" y="76"/>
                </a:lnTo>
                <a:lnTo>
                  <a:pt x="38" y="80"/>
                </a:lnTo>
                <a:lnTo>
                  <a:pt x="34" y="86"/>
                </a:lnTo>
                <a:lnTo>
                  <a:pt x="30" y="92"/>
                </a:lnTo>
                <a:lnTo>
                  <a:pt x="28" y="100"/>
                </a:lnTo>
                <a:lnTo>
                  <a:pt x="28" y="108"/>
                </a:lnTo>
                <a:lnTo>
                  <a:pt x="28" y="108"/>
                </a:lnTo>
                <a:lnTo>
                  <a:pt x="28" y="108"/>
                </a:lnTo>
                <a:lnTo>
                  <a:pt x="28" y="118"/>
                </a:lnTo>
                <a:lnTo>
                  <a:pt x="30" y="126"/>
                </a:lnTo>
                <a:lnTo>
                  <a:pt x="34" y="132"/>
                </a:lnTo>
                <a:lnTo>
                  <a:pt x="38" y="138"/>
                </a:lnTo>
                <a:lnTo>
                  <a:pt x="44" y="142"/>
                </a:lnTo>
                <a:lnTo>
                  <a:pt x="50" y="146"/>
                </a:lnTo>
                <a:lnTo>
                  <a:pt x="56" y="148"/>
                </a:lnTo>
                <a:lnTo>
                  <a:pt x="62" y="148"/>
                </a:lnTo>
                <a:lnTo>
                  <a:pt x="62" y="148"/>
                </a:lnTo>
                <a:lnTo>
                  <a:pt x="70" y="148"/>
                </a:lnTo>
                <a:lnTo>
                  <a:pt x="76" y="146"/>
                </a:lnTo>
                <a:lnTo>
                  <a:pt x="82" y="142"/>
                </a:lnTo>
                <a:lnTo>
                  <a:pt x="88" y="138"/>
                </a:lnTo>
                <a:lnTo>
                  <a:pt x="92" y="132"/>
                </a:lnTo>
                <a:lnTo>
                  <a:pt x="96" y="124"/>
                </a:lnTo>
                <a:lnTo>
                  <a:pt x="98" y="118"/>
                </a:lnTo>
                <a:lnTo>
                  <a:pt x="98" y="108"/>
                </a:lnTo>
                <a:lnTo>
                  <a:pt x="98" y="108"/>
                </a:lnTo>
                <a:close/>
              </a:path>
            </a:pathLst>
          </a:custGeom>
          <a:solidFill>
            <a:srgbClr val="F7D300"/>
          </a:solidFill>
          <a:ln>
            <a:noFill/>
          </a:ln>
        </p:spPr>
        <p:txBody>
          <a:bodyPr/>
          <a:lstStyle/>
          <a:p>
            <a:pPr>
              <a:defRPr/>
            </a:pPr>
            <a:endParaRPr lang="en-US"/>
          </a:p>
        </p:txBody>
      </p:sp>
      <p:sp>
        <p:nvSpPr>
          <p:cNvPr id="112" name="Freeform 223"/>
          <p:cNvSpPr>
            <a:spLocks noEditPoints="1"/>
          </p:cNvSpPr>
          <p:nvPr userDrawn="1"/>
        </p:nvSpPr>
        <p:spPr bwMode="auto">
          <a:xfrm>
            <a:off x="5522913" y="1211263"/>
            <a:ext cx="150812" cy="168275"/>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6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6"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7D300"/>
          </a:solidFill>
          <a:ln>
            <a:noFill/>
          </a:ln>
        </p:spPr>
        <p:txBody>
          <a:bodyPr/>
          <a:lstStyle/>
          <a:p>
            <a:pPr>
              <a:defRPr/>
            </a:pPr>
            <a:endParaRPr lang="en-US"/>
          </a:p>
        </p:txBody>
      </p:sp>
      <p:sp>
        <p:nvSpPr>
          <p:cNvPr id="113" name="Freeform 224"/>
          <p:cNvSpPr>
            <a:spLocks noEditPoints="1"/>
          </p:cNvSpPr>
          <p:nvPr userDrawn="1"/>
        </p:nvSpPr>
        <p:spPr bwMode="auto">
          <a:xfrm>
            <a:off x="5734050" y="1208088"/>
            <a:ext cx="168275" cy="220662"/>
          </a:xfrm>
          <a:custGeom>
            <a:avLst/>
            <a:gdLst>
              <a:gd name="T0" fmla="*/ 28 w 126"/>
              <a:gd name="T1" fmla="*/ 4 h 164"/>
              <a:gd name="T2" fmla="*/ 28 w 126"/>
              <a:gd name="T3" fmla="*/ 24 h 164"/>
              <a:gd name="T4" fmla="*/ 46 w 126"/>
              <a:gd name="T5" fmla="*/ 8 h 164"/>
              <a:gd name="T6" fmla="*/ 70 w 126"/>
              <a:gd name="T7" fmla="*/ 0 h 164"/>
              <a:gd name="T8" fmla="*/ 80 w 126"/>
              <a:gd name="T9" fmla="*/ 2 h 164"/>
              <a:gd name="T10" fmla="*/ 100 w 126"/>
              <a:gd name="T11" fmla="*/ 10 h 164"/>
              <a:gd name="T12" fmla="*/ 116 w 126"/>
              <a:gd name="T13" fmla="*/ 26 h 164"/>
              <a:gd name="T14" fmla="*/ 126 w 126"/>
              <a:gd name="T15" fmla="*/ 50 h 164"/>
              <a:gd name="T16" fmla="*/ 126 w 126"/>
              <a:gd name="T17" fmla="*/ 64 h 164"/>
              <a:gd name="T18" fmla="*/ 126 w 126"/>
              <a:gd name="T19" fmla="*/ 80 h 164"/>
              <a:gd name="T20" fmla="*/ 116 w 126"/>
              <a:gd name="T21" fmla="*/ 102 h 164"/>
              <a:gd name="T22" fmla="*/ 100 w 126"/>
              <a:gd name="T23" fmla="*/ 120 h 164"/>
              <a:gd name="T24" fmla="*/ 80 w 126"/>
              <a:gd name="T25" fmla="*/ 128 h 164"/>
              <a:gd name="T26" fmla="*/ 70 w 126"/>
              <a:gd name="T27" fmla="*/ 128 h 164"/>
              <a:gd name="T28" fmla="*/ 44 w 126"/>
              <a:gd name="T29" fmla="*/ 122 h 164"/>
              <a:gd name="T30" fmla="*/ 28 w 126"/>
              <a:gd name="T31" fmla="*/ 106 h 164"/>
              <a:gd name="T32" fmla="*/ 0 w 126"/>
              <a:gd name="T33" fmla="*/ 164 h 164"/>
              <a:gd name="T34" fmla="*/ 98 w 126"/>
              <a:gd name="T35" fmla="*/ 64 h 164"/>
              <a:gd name="T36" fmla="*/ 98 w 126"/>
              <a:gd name="T37" fmla="*/ 64 h 164"/>
              <a:gd name="T38" fmla="*/ 96 w 126"/>
              <a:gd name="T39" fmla="*/ 48 h 164"/>
              <a:gd name="T40" fmla="*/ 88 w 126"/>
              <a:gd name="T41" fmla="*/ 36 h 164"/>
              <a:gd name="T42" fmla="*/ 76 w 126"/>
              <a:gd name="T43" fmla="*/ 28 h 164"/>
              <a:gd name="T44" fmla="*/ 64 w 126"/>
              <a:gd name="T45" fmla="*/ 26 h 164"/>
              <a:gd name="T46" fmla="*/ 56 w 126"/>
              <a:gd name="T47" fmla="*/ 26 h 164"/>
              <a:gd name="T48" fmla="*/ 44 w 126"/>
              <a:gd name="T49" fmla="*/ 32 h 164"/>
              <a:gd name="T50" fmla="*/ 34 w 126"/>
              <a:gd name="T51" fmla="*/ 42 h 164"/>
              <a:gd name="T52" fmla="*/ 28 w 126"/>
              <a:gd name="T53" fmla="*/ 56 h 164"/>
              <a:gd name="T54" fmla="*/ 28 w 126"/>
              <a:gd name="T55" fmla="*/ 64 h 164"/>
              <a:gd name="T56" fmla="*/ 28 w 126"/>
              <a:gd name="T57" fmla="*/ 74 h 164"/>
              <a:gd name="T58" fmla="*/ 34 w 126"/>
              <a:gd name="T59" fmla="*/ 88 h 164"/>
              <a:gd name="T60" fmla="*/ 44 w 126"/>
              <a:gd name="T61" fmla="*/ 98 h 164"/>
              <a:gd name="T62" fmla="*/ 56 w 126"/>
              <a:gd name="T63" fmla="*/ 104 h 164"/>
              <a:gd name="T64" fmla="*/ 64 w 126"/>
              <a:gd name="T65" fmla="*/ 104 h 164"/>
              <a:gd name="T66" fmla="*/ 76 w 126"/>
              <a:gd name="T67" fmla="*/ 102 h 164"/>
              <a:gd name="T68" fmla="*/ 88 w 126"/>
              <a:gd name="T69" fmla="*/ 94 h 164"/>
              <a:gd name="T70" fmla="*/ 96 w 126"/>
              <a:gd name="T71" fmla="*/ 82 h 164"/>
              <a:gd name="T72" fmla="*/ 98 w 126"/>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64">
                <a:moveTo>
                  <a:pt x="0" y="4"/>
                </a:moveTo>
                <a:lnTo>
                  <a:pt x="28" y="4"/>
                </a:lnTo>
                <a:lnTo>
                  <a:pt x="28" y="24"/>
                </a:lnTo>
                <a:lnTo>
                  <a:pt x="28" y="24"/>
                </a:lnTo>
                <a:lnTo>
                  <a:pt x="36" y="14"/>
                </a:lnTo>
                <a:lnTo>
                  <a:pt x="46" y="8"/>
                </a:lnTo>
                <a:lnTo>
                  <a:pt x="56" y="2"/>
                </a:lnTo>
                <a:lnTo>
                  <a:pt x="70" y="0"/>
                </a:lnTo>
                <a:lnTo>
                  <a:pt x="70" y="0"/>
                </a:lnTo>
                <a:lnTo>
                  <a:pt x="80" y="2"/>
                </a:lnTo>
                <a:lnTo>
                  <a:pt x="90" y="6"/>
                </a:lnTo>
                <a:lnTo>
                  <a:pt x="100" y="10"/>
                </a:lnTo>
                <a:lnTo>
                  <a:pt x="110" y="18"/>
                </a:lnTo>
                <a:lnTo>
                  <a:pt x="116" y="26"/>
                </a:lnTo>
                <a:lnTo>
                  <a:pt x="122" y="38"/>
                </a:lnTo>
                <a:lnTo>
                  <a:pt x="126" y="50"/>
                </a:lnTo>
                <a:lnTo>
                  <a:pt x="126" y="64"/>
                </a:lnTo>
                <a:lnTo>
                  <a:pt x="126" y="64"/>
                </a:lnTo>
                <a:lnTo>
                  <a:pt x="126" y="64"/>
                </a:lnTo>
                <a:lnTo>
                  <a:pt x="126" y="80"/>
                </a:lnTo>
                <a:lnTo>
                  <a:pt x="122" y="92"/>
                </a:lnTo>
                <a:lnTo>
                  <a:pt x="116" y="102"/>
                </a:lnTo>
                <a:lnTo>
                  <a:pt x="110" y="112"/>
                </a:lnTo>
                <a:lnTo>
                  <a:pt x="100" y="120"/>
                </a:lnTo>
                <a:lnTo>
                  <a:pt x="92" y="124"/>
                </a:lnTo>
                <a:lnTo>
                  <a:pt x="80" y="128"/>
                </a:lnTo>
                <a:lnTo>
                  <a:pt x="70" y="128"/>
                </a:lnTo>
                <a:lnTo>
                  <a:pt x="70" y="128"/>
                </a:lnTo>
                <a:lnTo>
                  <a:pt x="56" y="126"/>
                </a:lnTo>
                <a:lnTo>
                  <a:pt x="44" y="122"/>
                </a:lnTo>
                <a:lnTo>
                  <a:pt x="36" y="116"/>
                </a:lnTo>
                <a:lnTo>
                  <a:pt x="28" y="106"/>
                </a:lnTo>
                <a:lnTo>
                  <a:pt x="28" y="164"/>
                </a:lnTo>
                <a:lnTo>
                  <a:pt x="0" y="164"/>
                </a:lnTo>
                <a:lnTo>
                  <a:pt x="0" y="4"/>
                </a:lnTo>
                <a:close/>
                <a:moveTo>
                  <a:pt x="98" y="64"/>
                </a:moveTo>
                <a:lnTo>
                  <a:pt x="98" y="64"/>
                </a:lnTo>
                <a:lnTo>
                  <a:pt x="98" y="64"/>
                </a:lnTo>
                <a:lnTo>
                  <a:pt x="98" y="56"/>
                </a:lnTo>
                <a:lnTo>
                  <a:pt x="96" y="48"/>
                </a:lnTo>
                <a:lnTo>
                  <a:pt x="92" y="42"/>
                </a:lnTo>
                <a:lnTo>
                  <a:pt x="88" y="36"/>
                </a:lnTo>
                <a:lnTo>
                  <a:pt x="82" y="32"/>
                </a:lnTo>
                <a:lnTo>
                  <a:pt x="76" y="28"/>
                </a:lnTo>
                <a:lnTo>
                  <a:pt x="70" y="26"/>
                </a:lnTo>
                <a:lnTo>
                  <a:pt x="64" y="26"/>
                </a:lnTo>
                <a:lnTo>
                  <a:pt x="64" y="26"/>
                </a:lnTo>
                <a:lnTo>
                  <a:pt x="56" y="26"/>
                </a:lnTo>
                <a:lnTo>
                  <a:pt x="50" y="28"/>
                </a:lnTo>
                <a:lnTo>
                  <a:pt x="44" y="32"/>
                </a:lnTo>
                <a:lnTo>
                  <a:pt x="38" y="36"/>
                </a:lnTo>
                <a:lnTo>
                  <a:pt x="34" y="42"/>
                </a:lnTo>
                <a:lnTo>
                  <a:pt x="30" y="48"/>
                </a:lnTo>
                <a:lnTo>
                  <a:pt x="28" y="56"/>
                </a:lnTo>
                <a:lnTo>
                  <a:pt x="28" y="64"/>
                </a:lnTo>
                <a:lnTo>
                  <a:pt x="28" y="64"/>
                </a:lnTo>
                <a:lnTo>
                  <a:pt x="28" y="64"/>
                </a:lnTo>
                <a:lnTo>
                  <a:pt x="28" y="74"/>
                </a:lnTo>
                <a:lnTo>
                  <a:pt x="30" y="82"/>
                </a:lnTo>
                <a:lnTo>
                  <a:pt x="34" y="88"/>
                </a:lnTo>
                <a:lnTo>
                  <a:pt x="38" y="94"/>
                </a:lnTo>
                <a:lnTo>
                  <a:pt x="44" y="98"/>
                </a:lnTo>
                <a:lnTo>
                  <a:pt x="50" y="102"/>
                </a:lnTo>
                <a:lnTo>
                  <a:pt x="56" y="104"/>
                </a:lnTo>
                <a:lnTo>
                  <a:pt x="64" y="104"/>
                </a:lnTo>
                <a:lnTo>
                  <a:pt x="64" y="104"/>
                </a:lnTo>
                <a:lnTo>
                  <a:pt x="70" y="104"/>
                </a:lnTo>
                <a:lnTo>
                  <a:pt x="76" y="102"/>
                </a:lnTo>
                <a:lnTo>
                  <a:pt x="82" y="98"/>
                </a:lnTo>
                <a:lnTo>
                  <a:pt x="88" y="94"/>
                </a:lnTo>
                <a:lnTo>
                  <a:pt x="92" y="88"/>
                </a:lnTo>
                <a:lnTo>
                  <a:pt x="96" y="82"/>
                </a:lnTo>
                <a:lnTo>
                  <a:pt x="98" y="74"/>
                </a:lnTo>
                <a:lnTo>
                  <a:pt x="98" y="64"/>
                </a:lnTo>
                <a:lnTo>
                  <a:pt x="98" y="64"/>
                </a:lnTo>
                <a:close/>
              </a:path>
            </a:pathLst>
          </a:custGeom>
          <a:solidFill>
            <a:srgbClr val="F7D300"/>
          </a:solidFill>
          <a:ln>
            <a:noFill/>
          </a:ln>
        </p:spPr>
        <p:txBody>
          <a:bodyPr/>
          <a:lstStyle/>
          <a:p>
            <a:pPr>
              <a:defRPr/>
            </a:pPr>
            <a:endParaRPr lang="en-US"/>
          </a:p>
        </p:txBody>
      </p:sp>
      <p:sp>
        <p:nvSpPr>
          <p:cNvPr id="114" name="Freeform 225"/>
          <p:cNvSpPr>
            <a:spLocks noEditPoints="1"/>
          </p:cNvSpPr>
          <p:nvPr userDrawn="1"/>
        </p:nvSpPr>
        <p:spPr bwMode="auto">
          <a:xfrm>
            <a:off x="5959475" y="1208088"/>
            <a:ext cx="171450" cy="220662"/>
          </a:xfrm>
          <a:custGeom>
            <a:avLst/>
            <a:gdLst>
              <a:gd name="T0" fmla="*/ 28 w 128"/>
              <a:gd name="T1" fmla="*/ 4 h 164"/>
              <a:gd name="T2" fmla="*/ 28 w 128"/>
              <a:gd name="T3" fmla="*/ 24 h 164"/>
              <a:gd name="T4" fmla="*/ 46 w 128"/>
              <a:gd name="T5" fmla="*/ 8 h 164"/>
              <a:gd name="T6" fmla="*/ 70 w 128"/>
              <a:gd name="T7" fmla="*/ 0 h 164"/>
              <a:gd name="T8" fmla="*/ 82 w 128"/>
              <a:gd name="T9" fmla="*/ 2 h 164"/>
              <a:gd name="T10" fmla="*/ 102 w 128"/>
              <a:gd name="T11" fmla="*/ 10 h 164"/>
              <a:gd name="T12" fmla="*/ 118 w 128"/>
              <a:gd name="T13" fmla="*/ 26 h 164"/>
              <a:gd name="T14" fmla="*/ 126 w 128"/>
              <a:gd name="T15" fmla="*/ 50 h 164"/>
              <a:gd name="T16" fmla="*/ 128 w 128"/>
              <a:gd name="T17" fmla="*/ 64 h 164"/>
              <a:gd name="T18" fmla="*/ 126 w 128"/>
              <a:gd name="T19" fmla="*/ 80 h 164"/>
              <a:gd name="T20" fmla="*/ 118 w 128"/>
              <a:gd name="T21" fmla="*/ 102 h 164"/>
              <a:gd name="T22" fmla="*/ 102 w 128"/>
              <a:gd name="T23" fmla="*/ 120 h 164"/>
              <a:gd name="T24" fmla="*/ 82 w 128"/>
              <a:gd name="T25" fmla="*/ 128 h 164"/>
              <a:gd name="T26" fmla="*/ 70 w 128"/>
              <a:gd name="T27" fmla="*/ 128 h 164"/>
              <a:gd name="T28" fmla="*/ 46 w 128"/>
              <a:gd name="T29" fmla="*/ 122 h 164"/>
              <a:gd name="T30" fmla="*/ 28 w 128"/>
              <a:gd name="T31" fmla="*/ 106 h 164"/>
              <a:gd name="T32" fmla="*/ 0 w 128"/>
              <a:gd name="T33" fmla="*/ 164 h 164"/>
              <a:gd name="T34" fmla="*/ 100 w 128"/>
              <a:gd name="T35" fmla="*/ 64 h 164"/>
              <a:gd name="T36" fmla="*/ 100 w 128"/>
              <a:gd name="T37" fmla="*/ 64 h 164"/>
              <a:gd name="T38" fmla="*/ 96 w 128"/>
              <a:gd name="T39" fmla="*/ 48 h 164"/>
              <a:gd name="T40" fmla="*/ 88 w 128"/>
              <a:gd name="T41" fmla="*/ 36 h 164"/>
              <a:gd name="T42" fmla="*/ 78 w 128"/>
              <a:gd name="T43" fmla="*/ 28 h 164"/>
              <a:gd name="T44" fmla="*/ 64 w 128"/>
              <a:gd name="T45" fmla="*/ 26 h 164"/>
              <a:gd name="T46" fmla="*/ 56 w 128"/>
              <a:gd name="T47" fmla="*/ 26 h 164"/>
              <a:gd name="T48" fmla="*/ 44 w 128"/>
              <a:gd name="T49" fmla="*/ 32 h 164"/>
              <a:gd name="T50" fmla="*/ 34 w 128"/>
              <a:gd name="T51" fmla="*/ 42 h 164"/>
              <a:gd name="T52" fmla="*/ 28 w 128"/>
              <a:gd name="T53" fmla="*/ 56 h 164"/>
              <a:gd name="T54" fmla="*/ 28 w 128"/>
              <a:gd name="T55" fmla="*/ 64 h 164"/>
              <a:gd name="T56" fmla="*/ 28 w 128"/>
              <a:gd name="T57" fmla="*/ 74 h 164"/>
              <a:gd name="T58" fmla="*/ 34 w 128"/>
              <a:gd name="T59" fmla="*/ 88 h 164"/>
              <a:gd name="T60" fmla="*/ 44 w 128"/>
              <a:gd name="T61" fmla="*/ 98 h 164"/>
              <a:gd name="T62" fmla="*/ 56 w 128"/>
              <a:gd name="T63" fmla="*/ 104 h 164"/>
              <a:gd name="T64" fmla="*/ 64 w 128"/>
              <a:gd name="T65" fmla="*/ 104 h 164"/>
              <a:gd name="T66" fmla="*/ 78 w 128"/>
              <a:gd name="T67" fmla="*/ 102 h 164"/>
              <a:gd name="T68" fmla="*/ 88 w 128"/>
              <a:gd name="T69" fmla="*/ 94 h 164"/>
              <a:gd name="T70" fmla="*/ 96 w 128"/>
              <a:gd name="T71" fmla="*/ 82 h 164"/>
              <a:gd name="T72" fmla="*/ 100 w 128"/>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64">
                <a:moveTo>
                  <a:pt x="0" y="4"/>
                </a:moveTo>
                <a:lnTo>
                  <a:pt x="28" y="4"/>
                </a:lnTo>
                <a:lnTo>
                  <a:pt x="28" y="24"/>
                </a:lnTo>
                <a:lnTo>
                  <a:pt x="28" y="24"/>
                </a:lnTo>
                <a:lnTo>
                  <a:pt x="36" y="14"/>
                </a:lnTo>
                <a:lnTo>
                  <a:pt x="46" y="8"/>
                </a:lnTo>
                <a:lnTo>
                  <a:pt x="56" y="2"/>
                </a:lnTo>
                <a:lnTo>
                  <a:pt x="70" y="0"/>
                </a:lnTo>
                <a:lnTo>
                  <a:pt x="70" y="0"/>
                </a:lnTo>
                <a:lnTo>
                  <a:pt x="82" y="2"/>
                </a:lnTo>
                <a:lnTo>
                  <a:pt x="92" y="6"/>
                </a:lnTo>
                <a:lnTo>
                  <a:pt x="102" y="10"/>
                </a:lnTo>
                <a:lnTo>
                  <a:pt x="110" y="18"/>
                </a:lnTo>
                <a:lnTo>
                  <a:pt x="118" y="26"/>
                </a:lnTo>
                <a:lnTo>
                  <a:pt x="122" y="38"/>
                </a:lnTo>
                <a:lnTo>
                  <a:pt x="126" y="50"/>
                </a:lnTo>
                <a:lnTo>
                  <a:pt x="128" y="64"/>
                </a:lnTo>
                <a:lnTo>
                  <a:pt x="128" y="64"/>
                </a:lnTo>
                <a:lnTo>
                  <a:pt x="128" y="64"/>
                </a:lnTo>
                <a:lnTo>
                  <a:pt x="126" y="80"/>
                </a:lnTo>
                <a:lnTo>
                  <a:pt x="122" y="92"/>
                </a:lnTo>
                <a:lnTo>
                  <a:pt x="118" y="102"/>
                </a:lnTo>
                <a:lnTo>
                  <a:pt x="110" y="112"/>
                </a:lnTo>
                <a:lnTo>
                  <a:pt x="102" y="120"/>
                </a:lnTo>
                <a:lnTo>
                  <a:pt x="92" y="124"/>
                </a:lnTo>
                <a:lnTo>
                  <a:pt x="82" y="128"/>
                </a:lnTo>
                <a:lnTo>
                  <a:pt x="70" y="128"/>
                </a:lnTo>
                <a:lnTo>
                  <a:pt x="70" y="128"/>
                </a:lnTo>
                <a:lnTo>
                  <a:pt x="56" y="126"/>
                </a:lnTo>
                <a:lnTo>
                  <a:pt x="46" y="122"/>
                </a:lnTo>
                <a:lnTo>
                  <a:pt x="36" y="116"/>
                </a:lnTo>
                <a:lnTo>
                  <a:pt x="28" y="106"/>
                </a:lnTo>
                <a:lnTo>
                  <a:pt x="28" y="164"/>
                </a:lnTo>
                <a:lnTo>
                  <a:pt x="0" y="164"/>
                </a:lnTo>
                <a:lnTo>
                  <a:pt x="0" y="4"/>
                </a:lnTo>
                <a:close/>
                <a:moveTo>
                  <a:pt x="100" y="64"/>
                </a:moveTo>
                <a:lnTo>
                  <a:pt x="100" y="64"/>
                </a:lnTo>
                <a:lnTo>
                  <a:pt x="100" y="64"/>
                </a:lnTo>
                <a:lnTo>
                  <a:pt x="98" y="56"/>
                </a:lnTo>
                <a:lnTo>
                  <a:pt x="96" y="48"/>
                </a:lnTo>
                <a:lnTo>
                  <a:pt x="92" y="42"/>
                </a:lnTo>
                <a:lnTo>
                  <a:pt x="88" y="36"/>
                </a:lnTo>
                <a:lnTo>
                  <a:pt x="84" y="32"/>
                </a:lnTo>
                <a:lnTo>
                  <a:pt x="78" y="28"/>
                </a:lnTo>
                <a:lnTo>
                  <a:pt x="70" y="26"/>
                </a:lnTo>
                <a:lnTo>
                  <a:pt x="64" y="26"/>
                </a:lnTo>
                <a:lnTo>
                  <a:pt x="64" y="26"/>
                </a:lnTo>
                <a:lnTo>
                  <a:pt x="56" y="26"/>
                </a:lnTo>
                <a:lnTo>
                  <a:pt x="50" y="28"/>
                </a:lnTo>
                <a:lnTo>
                  <a:pt x="44" y="32"/>
                </a:lnTo>
                <a:lnTo>
                  <a:pt x="38" y="36"/>
                </a:lnTo>
                <a:lnTo>
                  <a:pt x="34" y="42"/>
                </a:lnTo>
                <a:lnTo>
                  <a:pt x="32" y="48"/>
                </a:lnTo>
                <a:lnTo>
                  <a:pt x="28" y="56"/>
                </a:lnTo>
                <a:lnTo>
                  <a:pt x="28" y="64"/>
                </a:lnTo>
                <a:lnTo>
                  <a:pt x="28" y="64"/>
                </a:lnTo>
                <a:lnTo>
                  <a:pt x="28" y="64"/>
                </a:lnTo>
                <a:lnTo>
                  <a:pt x="28" y="74"/>
                </a:lnTo>
                <a:lnTo>
                  <a:pt x="32" y="82"/>
                </a:lnTo>
                <a:lnTo>
                  <a:pt x="34" y="88"/>
                </a:lnTo>
                <a:lnTo>
                  <a:pt x="38" y="94"/>
                </a:lnTo>
                <a:lnTo>
                  <a:pt x="44" y="98"/>
                </a:lnTo>
                <a:lnTo>
                  <a:pt x="50" y="102"/>
                </a:lnTo>
                <a:lnTo>
                  <a:pt x="56" y="104"/>
                </a:lnTo>
                <a:lnTo>
                  <a:pt x="64" y="104"/>
                </a:lnTo>
                <a:lnTo>
                  <a:pt x="64" y="104"/>
                </a:lnTo>
                <a:lnTo>
                  <a:pt x="72" y="104"/>
                </a:lnTo>
                <a:lnTo>
                  <a:pt x="78" y="102"/>
                </a:lnTo>
                <a:lnTo>
                  <a:pt x="84" y="98"/>
                </a:lnTo>
                <a:lnTo>
                  <a:pt x="88" y="94"/>
                </a:lnTo>
                <a:lnTo>
                  <a:pt x="94" y="88"/>
                </a:lnTo>
                <a:lnTo>
                  <a:pt x="96" y="82"/>
                </a:lnTo>
                <a:lnTo>
                  <a:pt x="98" y="74"/>
                </a:lnTo>
                <a:lnTo>
                  <a:pt x="100" y="64"/>
                </a:lnTo>
                <a:lnTo>
                  <a:pt x="100" y="64"/>
                </a:lnTo>
                <a:close/>
              </a:path>
            </a:pathLst>
          </a:custGeom>
          <a:solidFill>
            <a:srgbClr val="F7D300"/>
          </a:solidFill>
          <a:ln>
            <a:noFill/>
          </a:ln>
        </p:spPr>
        <p:txBody>
          <a:bodyPr/>
          <a:lstStyle/>
          <a:p>
            <a:pPr>
              <a:defRPr/>
            </a:pPr>
            <a:endParaRPr lang="en-US"/>
          </a:p>
        </p:txBody>
      </p:sp>
      <p:sp>
        <p:nvSpPr>
          <p:cNvPr id="115" name="Freeform 226"/>
          <p:cNvSpPr>
            <a:spLocks/>
          </p:cNvSpPr>
          <p:nvPr userDrawn="1"/>
        </p:nvSpPr>
        <p:spPr bwMode="auto">
          <a:xfrm>
            <a:off x="6186488" y="1211263"/>
            <a:ext cx="93662" cy="166687"/>
          </a:xfrm>
          <a:custGeom>
            <a:avLst/>
            <a:gdLst>
              <a:gd name="T0" fmla="*/ 0 w 70"/>
              <a:gd name="T1" fmla="*/ 2 h 124"/>
              <a:gd name="T2" fmla="*/ 28 w 70"/>
              <a:gd name="T3" fmla="*/ 2 h 124"/>
              <a:gd name="T4" fmla="*/ 28 w 70"/>
              <a:gd name="T5" fmla="*/ 30 h 124"/>
              <a:gd name="T6" fmla="*/ 28 w 70"/>
              <a:gd name="T7" fmla="*/ 30 h 124"/>
              <a:gd name="T8" fmla="*/ 34 w 70"/>
              <a:gd name="T9" fmla="*/ 16 h 124"/>
              <a:gd name="T10" fmla="*/ 44 w 70"/>
              <a:gd name="T11" fmla="*/ 6 h 124"/>
              <a:gd name="T12" fmla="*/ 50 w 70"/>
              <a:gd name="T13" fmla="*/ 4 h 124"/>
              <a:gd name="T14" fmla="*/ 56 w 70"/>
              <a:gd name="T15" fmla="*/ 0 h 124"/>
              <a:gd name="T16" fmla="*/ 64 w 70"/>
              <a:gd name="T17" fmla="*/ 0 h 124"/>
              <a:gd name="T18" fmla="*/ 70 w 70"/>
              <a:gd name="T19" fmla="*/ 0 h 124"/>
              <a:gd name="T20" fmla="*/ 70 w 70"/>
              <a:gd name="T21" fmla="*/ 28 h 124"/>
              <a:gd name="T22" fmla="*/ 70 w 70"/>
              <a:gd name="T23" fmla="*/ 28 h 124"/>
              <a:gd name="T24" fmla="*/ 70 w 70"/>
              <a:gd name="T25" fmla="*/ 28 h 124"/>
              <a:gd name="T26" fmla="*/ 60 w 70"/>
              <a:gd name="T27" fmla="*/ 30 h 124"/>
              <a:gd name="T28" fmla="*/ 52 w 70"/>
              <a:gd name="T29" fmla="*/ 32 h 124"/>
              <a:gd name="T30" fmla="*/ 46 w 70"/>
              <a:gd name="T31" fmla="*/ 36 h 124"/>
              <a:gd name="T32" fmla="*/ 40 w 70"/>
              <a:gd name="T33" fmla="*/ 40 h 124"/>
              <a:gd name="T34" fmla="*/ 34 w 70"/>
              <a:gd name="T35" fmla="*/ 48 h 124"/>
              <a:gd name="T36" fmla="*/ 30 w 70"/>
              <a:gd name="T37" fmla="*/ 56 h 124"/>
              <a:gd name="T38" fmla="*/ 28 w 70"/>
              <a:gd name="T39" fmla="*/ 66 h 124"/>
              <a:gd name="T40" fmla="*/ 28 w 70"/>
              <a:gd name="T41" fmla="*/ 78 h 124"/>
              <a:gd name="T42" fmla="*/ 28 w 70"/>
              <a:gd name="T43" fmla="*/ 124 h 124"/>
              <a:gd name="T44" fmla="*/ 0 w 70"/>
              <a:gd name="T45" fmla="*/ 124 h 124"/>
              <a:gd name="T46" fmla="*/ 0 w 70"/>
              <a:gd name="T47"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124">
                <a:moveTo>
                  <a:pt x="0" y="2"/>
                </a:moveTo>
                <a:lnTo>
                  <a:pt x="28" y="2"/>
                </a:lnTo>
                <a:lnTo>
                  <a:pt x="28" y="30"/>
                </a:lnTo>
                <a:lnTo>
                  <a:pt x="28" y="30"/>
                </a:lnTo>
                <a:lnTo>
                  <a:pt x="34" y="16"/>
                </a:lnTo>
                <a:lnTo>
                  <a:pt x="44" y="6"/>
                </a:lnTo>
                <a:lnTo>
                  <a:pt x="50" y="4"/>
                </a:lnTo>
                <a:lnTo>
                  <a:pt x="56" y="0"/>
                </a:lnTo>
                <a:lnTo>
                  <a:pt x="64" y="0"/>
                </a:lnTo>
                <a:lnTo>
                  <a:pt x="70" y="0"/>
                </a:lnTo>
                <a:lnTo>
                  <a:pt x="70" y="28"/>
                </a:lnTo>
                <a:lnTo>
                  <a:pt x="70" y="28"/>
                </a:lnTo>
                <a:lnTo>
                  <a:pt x="70" y="28"/>
                </a:lnTo>
                <a:lnTo>
                  <a:pt x="60" y="30"/>
                </a:lnTo>
                <a:lnTo>
                  <a:pt x="52" y="32"/>
                </a:lnTo>
                <a:lnTo>
                  <a:pt x="46" y="36"/>
                </a:lnTo>
                <a:lnTo>
                  <a:pt x="40" y="40"/>
                </a:lnTo>
                <a:lnTo>
                  <a:pt x="34" y="48"/>
                </a:lnTo>
                <a:lnTo>
                  <a:pt x="30" y="56"/>
                </a:lnTo>
                <a:lnTo>
                  <a:pt x="28" y="66"/>
                </a:lnTo>
                <a:lnTo>
                  <a:pt x="28" y="78"/>
                </a:lnTo>
                <a:lnTo>
                  <a:pt x="28" y="124"/>
                </a:lnTo>
                <a:lnTo>
                  <a:pt x="0" y="124"/>
                </a:lnTo>
                <a:lnTo>
                  <a:pt x="0" y="2"/>
                </a:lnTo>
                <a:close/>
              </a:path>
            </a:pathLst>
          </a:custGeom>
          <a:solidFill>
            <a:srgbClr val="F7D300"/>
          </a:solidFill>
          <a:ln>
            <a:noFill/>
          </a:ln>
        </p:spPr>
        <p:txBody>
          <a:bodyPr/>
          <a:lstStyle/>
          <a:p>
            <a:pPr>
              <a:defRPr/>
            </a:pPr>
            <a:endParaRPr lang="en-US"/>
          </a:p>
        </p:txBody>
      </p:sp>
      <p:sp>
        <p:nvSpPr>
          <p:cNvPr id="116" name="Freeform 227"/>
          <p:cNvSpPr>
            <a:spLocks noEditPoints="1"/>
          </p:cNvSpPr>
          <p:nvPr userDrawn="1"/>
        </p:nvSpPr>
        <p:spPr bwMode="auto">
          <a:xfrm>
            <a:off x="6318250" y="1208088"/>
            <a:ext cx="176213" cy="171450"/>
          </a:xfrm>
          <a:custGeom>
            <a:avLst/>
            <a:gdLst>
              <a:gd name="T0" fmla="*/ 0 w 132"/>
              <a:gd name="T1" fmla="*/ 64 h 128"/>
              <a:gd name="T2" fmla="*/ 2 w 132"/>
              <a:gd name="T3" fmla="*/ 52 h 128"/>
              <a:gd name="T4" fmla="*/ 12 w 132"/>
              <a:gd name="T5" fmla="*/ 30 h 128"/>
              <a:gd name="T6" fmla="*/ 30 w 132"/>
              <a:gd name="T7" fmla="*/ 12 h 128"/>
              <a:gd name="T8" fmla="*/ 52 w 132"/>
              <a:gd name="T9" fmla="*/ 2 h 128"/>
              <a:gd name="T10" fmla="*/ 66 w 132"/>
              <a:gd name="T11" fmla="*/ 0 h 128"/>
              <a:gd name="T12" fmla="*/ 92 w 132"/>
              <a:gd name="T13" fmla="*/ 6 h 128"/>
              <a:gd name="T14" fmla="*/ 112 w 132"/>
              <a:gd name="T15" fmla="*/ 20 h 128"/>
              <a:gd name="T16" fmla="*/ 126 w 132"/>
              <a:gd name="T17" fmla="*/ 40 h 128"/>
              <a:gd name="T18" fmla="*/ 132 w 132"/>
              <a:gd name="T19" fmla="*/ 64 h 128"/>
              <a:gd name="T20" fmla="*/ 132 w 132"/>
              <a:gd name="T21" fmla="*/ 64 h 128"/>
              <a:gd name="T22" fmla="*/ 126 w 132"/>
              <a:gd name="T23" fmla="*/ 90 h 128"/>
              <a:gd name="T24" fmla="*/ 112 w 132"/>
              <a:gd name="T25" fmla="*/ 110 h 128"/>
              <a:gd name="T26" fmla="*/ 92 w 132"/>
              <a:gd name="T27" fmla="*/ 124 h 128"/>
              <a:gd name="T28" fmla="*/ 66 w 132"/>
              <a:gd name="T29" fmla="*/ 128 h 128"/>
              <a:gd name="T30" fmla="*/ 52 w 132"/>
              <a:gd name="T31" fmla="*/ 128 h 128"/>
              <a:gd name="T32" fmla="*/ 28 w 132"/>
              <a:gd name="T33" fmla="*/ 118 h 128"/>
              <a:gd name="T34" fmla="*/ 12 w 132"/>
              <a:gd name="T35" fmla="*/ 100 h 128"/>
              <a:gd name="T36" fmla="*/ 2 w 132"/>
              <a:gd name="T37" fmla="*/ 78 h 128"/>
              <a:gd name="T38" fmla="*/ 0 w 132"/>
              <a:gd name="T39" fmla="*/ 66 h 128"/>
              <a:gd name="T40" fmla="*/ 104 w 132"/>
              <a:gd name="T41" fmla="*/ 64 h 128"/>
              <a:gd name="T42" fmla="*/ 102 w 132"/>
              <a:gd name="T43" fmla="*/ 56 h 128"/>
              <a:gd name="T44" fmla="*/ 98 w 132"/>
              <a:gd name="T45" fmla="*/ 42 h 128"/>
              <a:gd name="T46" fmla="*/ 88 w 132"/>
              <a:gd name="T47" fmla="*/ 32 h 128"/>
              <a:gd name="T48" fmla="*/ 74 w 132"/>
              <a:gd name="T49" fmla="*/ 26 h 128"/>
              <a:gd name="T50" fmla="*/ 66 w 132"/>
              <a:gd name="T51" fmla="*/ 26 h 128"/>
              <a:gd name="T52" fmla="*/ 50 w 132"/>
              <a:gd name="T53" fmla="*/ 28 h 128"/>
              <a:gd name="T54" fmla="*/ 38 w 132"/>
              <a:gd name="T55" fmla="*/ 36 h 128"/>
              <a:gd name="T56" fmla="*/ 32 w 132"/>
              <a:gd name="T57" fmla="*/ 50 h 128"/>
              <a:gd name="T58" fmla="*/ 28 w 132"/>
              <a:gd name="T59" fmla="*/ 64 h 128"/>
              <a:gd name="T60" fmla="*/ 28 w 132"/>
              <a:gd name="T61" fmla="*/ 64 h 128"/>
              <a:gd name="T62" fmla="*/ 32 w 132"/>
              <a:gd name="T63" fmla="*/ 80 h 128"/>
              <a:gd name="T64" fmla="*/ 40 w 132"/>
              <a:gd name="T65" fmla="*/ 92 h 128"/>
              <a:gd name="T66" fmla="*/ 52 w 132"/>
              <a:gd name="T67" fmla="*/ 102 h 128"/>
              <a:gd name="T68" fmla="*/ 66 w 132"/>
              <a:gd name="T69" fmla="*/ 104 h 128"/>
              <a:gd name="T70" fmla="*/ 74 w 132"/>
              <a:gd name="T71" fmla="*/ 104 h 128"/>
              <a:gd name="T72" fmla="*/ 88 w 132"/>
              <a:gd name="T73" fmla="*/ 98 h 128"/>
              <a:gd name="T74" fmla="*/ 98 w 132"/>
              <a:gd name="T75" fmla="*/ 86 h 128"/>
              <a:gd name="T76" fmla="*/ 102 w 132"/>
              <a:gd name="T77" fmla="*/ 74 h 128"/>
              <a:gd name="T78" fmla="*/ 104 w 132"/>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28">
                <a:moveTo>
                  <a:pt x="0" y="66"/>
                </a:moveTo>
                <a:lnTo>
                  <a:pt x="0" y="64"/>
                </a:lnTo>
                <a:lnTo>
                  <a:pt x="0" y="64"/>
                </a:lnTo>
                <a:lnTo>
                  <a:pt x="2" y="52"/>
                </a:lnTo>
                <a:lnTo>
                  <a:pt x="6" y="40"/>
                </a:lnTo>
                <a:lnTo>
                  <a:pt x="12" y="30"/>
                </a:lnTo>
                <a:lnTo>
                  <a:pt x="20" y="20"/>
                </a:lnTo>
                <a:lnTo>
                  <a:pt x="30" y="12"/>
                </a:lnTo>
                <a:lnTo>
                  <a:pt x="40" y="6"/>
                </a:lnTo>
                <a:lnTo>
                  <a:pt x="52" y="2"/>
                </a:lnTo>
                <a:lnTo>
                  <a:pt x="66" y="0"/>
                </a:lnTo>
                <a:lnTo>
                  <a:pt x="66" y="0"/>
                </a:lnTo>
                <a:lnTo>
                  <a:pt x="80" y="2"/>
                </a:lnTo>
                <a:lnTo>
                  <a:pt x="92" y="6"/>
                </a:lnTo>
                <a:lnTo>
                  <a:pt x="104" y="12"/>
                </a:lnTo>
                <a:lnTo>
                  <a:pt x="112" y="20"/>
                </a:lnTo>
                <a:lnTo>
                  <a:pt x="120" y="28"/>
                </a:lnTo>
                <a:lnTo>
                  <a:pt x="126" y="40"/>
                </a:lnTo>
                <a:lnTo>
                  <a:pt x="130" y="52"/>
                </a:lnTo>
                <a:lnTo>
                  <a:pt x="132" y="64"/>
                </a:lnTo>
                <a:lnTo>
                  <a:pt x="132" y="64"/>
                </a:lnTo>
                <a:lnTo>
                  <a:pt x="132" y="64"/>
                </a:lnTo>
                <a:lnTo>
                  <a:pt x="130" y="78"/>
                </a:lnTo>
                <a:lnTo>
                  <a:pt x="126" y="90"/>
                </a:lnTo>
                <a:lnTo>
                  <a:pt x="120" y="100"/>
                </a:lnTo>
                <a:lnTo>
                  <a:pt x="112" y="110"/>
                </a:lnTo>
                <a:lnTo>
                  <a:pt x="104" y="118"/>
                </a:lnTo>
                <a:lnTo>
                  <a:pt x="92" y="124"/>
                </a:lnTo>
                <a:lnTo>
                  <a:pt x="80" y="128"/>
                </a:lnTo>
                <a:lnTo>
                  <a:pt x="66" y="128"/>
                </a:lnTo>
                <a:lnTo>
                  <a:pt x="66" y="128"/>
                </a:lnTo>
                <a:lnTo>
                  <a:pt x="52" y="128"/>
                </a:lnTo>
                <a:lnTo>
                  <a:pt x="40" y="124"/>
                </a:lnTo>
                <a:lnTo>
                  <a:pt x="28" y="118"/>
                </a:lnTo>
                <a:lnTo>
                  <a:pt x="20" y="110"/>
                </a:lnTo>
                <a:lnTo>
                  <a:pt x="12" y="100"/>
                </a:lnTo>
                <a:lnTo>
                  <a:pt x="6" y="90"/>
                </a:lnTo>
                <a:lnTo>
                  <a:pt x="2" y="78"/>
                </a:lnTo>
                <a:lnTo>
                  <a:pt x="0" y="66"/>
                </a:lnTo>
                <a:lnTo>
                  <a:pt x="0" y="66"/>
                </a:lnTo>
                <a:close/>
                <a:moveTo>
                  <a:pt x="104" y="66"/>
                </a:moveTo>
                <a:lnTo>
                  <a:pt x="104" y="64"/>
                </a:lnTo>
                <a:lnTo>
                  <a:pt x="104" y="64"/>
                </a:lnTo>
                <a:lnTo>
                  <a:pt x="102" y="56"/>
                </a:lnTo>
                <a:lnTo>
                  <a:pt x="100" y="50"/>
                </a:lnTo>
                <a:lnTo>
                  <a:pt x="98" y="42"/>
                </a:lnTo>
                <a:lnTo>
                  <a:pt x="92" y="38"/>
                </a:lnTo>
                <a:lnTo>
                  <a:pt x="88" y="32"/>
                </a:lnTo>
                <a:lnTo>
                  <a:pt x="80" y="28"/>
                </a:lnTo>
                <a:lnTo>
                  <a:pt x="74" y="26"/>
                </a:lnTo>
                <a:lnTo>
                  <a:pt x="66" y="26"/>
                </a:lnTo>
                <a:lnTo>
                  <a:pt x="66" y="26"/>
                </a:lnTo>
                <a:lnTo>
                  <a:pt x="58"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40" y="92"/>
                </a:lnTo>
                <a:lnTo>
                  <a:pt x="44" y="98"/>
                </a:lnTo>
                <a:lnTo>
                  <a:pt x="52" y="102"/>
                </a:lnTo>
                <a:lnTo>
                  <a:pt x="58" y="104"/>
                </a:lnTo>
                <a:lnTo>
                  <a:pt x="66" y="104"/>
                </a:lnTo>
                <a:lnTo>
                  <a:pt x="66" y="104"/>
                </a:lnTo>
                <a:lnTo>
                  <a:pt x="74" y="104"/>
                </a:lnTo>
                <a:lnTo>
                  <a:pt x="82" y="102"/>
                </a:lnTo>
                <a:lnTo>
                  <a:pt x="88" y="98"/>
                </a:lnTo>
                <a:lnTo>
                  <a:pt x="94" y="92"/>
                </a:lnTo>
                <a:lnTo>
                  <a:pt x="98" y="86"/>
                </a:lnTo>
                <a:lnTo>
                  <a:pt x="100" y="80"/>
                </a:lnTo>
                <a:lnTo>
                  <a:pt x="102" y="74"/>
                </a:lnTo>
                <a:lnTo>
                  <a:pt x="104" y="66"/>
                </a:lnTo>
                <a:lnTo>
                  <a:pt x="104" y="66"/>
                </a:lnTo>
                <a:close/>
              </a:path>
            </a:pathLst>
          </a:custGeom>
          <a:solidFill>
            <a:srgbClr val="F7D300"/>
          </a:solidFill>
          <a:ln>
            <a:noFill/>
          </a:ln>
        </p:spPr>
        <p:txBody>
          <a:bodyPr/>
          <a:lstStyle/>
          <a:p>
            <a:pPr>
              <a:defRPr/>
            </a:pPr>
            <a:endParaRPr lang="en-US"/>
          </a:p>
        </p:txBody>
      </p:sp>
      <p:sp>
        <p:nvSpPr>
          <p:cNvPr id="117" name="Freeform 228"/>
          <p:cNvSpPr>
            <a:spLocks noEditPoints="1"/>
          </p:cNvSpPr>
          <p:nvPr userDrawn="1"/>
        </p:nvSpPr>
        <p:spPr bwMode="auto">
          <a:xfrm>
            <a:off x="6537325" y="1211263"/>
            <a:ext cx="146050" cy="168275"/>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4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4 w 110"/>
              <a:gd name="T29" fmla="*/ 50 h 126"/>
              <a:gd name="T30" fmla="*/ 82 w 110"/>
              <a:gd name="T31" fmla="*/ 40 h 126"/>
              <a:gd name="T32" fmla="*/ 76 w 110"/>
              <a:gd name="T33" fmla="*/ 32 h 126"/>
              <a:gd name="T34" fmla="*/ 54 w 110"/>
              <a:gd name="T35" fmla="*/ 24 h 126"/>
              <a:gd name="T36" fmla="*/ 34 w 110"/>
              <a:gd name="T37" fmla="*/ 26 h 126"/>
              <a:gd name="T38" fmla="*/ 10 w 110"/>
              <a:gd name="T39" fmla="*/ 10 h 126"/>
              <a:gd name="T40" fmla="*/ 32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2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2 w 110"/>
              <a:gd name="T69" fmla="*/ 106 h 126"/>
              <a:gd name="T70" fmla="*/ 64 w 110"/>
              <a:gd name="T71" fmla="*/ 104 h 126"/>
              <a:gd name="T72" fmla="*/ 82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4" y="104"/>
                </a:lnTo>
                <a:lnTo>
                  <a:pt x="0" y="98"/>
                </a:lnTo>
                <a:lnTo>
                  <a:pt x="0" y="88"/>
                </a:lnTo>
                <a:lnTo>
                  <a:pt x="0" y="88"/>
                </a:lnTo>
                <a:lnTo>
                  <a:pt x="0" y="88"/>
                </a:lnTo>
                <a:lnTo>
                  <a:pt x="0"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78" y="36"/>
                </a:lnTo>
                <a:lnTo>
                  <a:pt x="76" y="32"/>
                </a:lnTo>
                <a:lnTo>
                  <a:pt x="66" y="26"/>
                </a:lnTo>
                <a:lnTo>
                  <a:pt x="54" y="24"/>
                </a:lnTo>
                <a:lnTo>
                  <a:pt x="54" y="24"/>
                </a:lnTo>
                <a:lnTo>
                  <a:pt x="34" y="26"/>
                </a:lnTo>
                <a:lnTo>
                  <a:pt x="18" y="32"/>
                </a:lnTo>
                <a:lnTo>
                  <a:pt x="10" y="10"/>
                </a:lnTo>
                <a:lnTo>
                  <a:pt x="10" y="10"/>
                </a:lnTo>
                <a:lnTo>
                  <a:pt x="32" y="2"/>
                </a:lnTo>
                <a:lnTo>
                  <a:pt x="44"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2"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7D300"/>
          </a:solidFill>
          <a:ln>
            <a:noFill/>
          </a:ln>
        </p:spPr>
        <p:txBody>
          <a:bodyPr/>
          <a:lstStyle/>
          <a:p>
            <a:pPr>
              <a:defRPr/>
            </a:pPr>
            <a:endParaRPr lang="en-US"/>
          </a:p>
        </p:txBody>
      </p:sp>
      <p:sp>
        <p:nvSpPr>
          <p:cNvPr id="118" name="Freeform 229"/>
          <p:cNvSpPr>
            <a:spLocks/>
          </p:cNvSpPr>
          <p:nvPr userDrawn="1"/>
        </p:nvSpPr>
        <p:spPr bwMode="auto">
          <a:xfrm>
            <a:off x="6737350" y="1208088"/>
            <a:ext cx="152400" cy="171450"/>
          </a:xfrm>
          <a:custGeom>
            <a:avLst/>
            <a:gdLst>
              <a:gd name="T0" fmla="*/ 0 w 114"/>
              <a:gd name="T1" fmla="*/ 66 h 128"/>
              <a:gd name="T2" fmla="*/ 0 w 114"/>
              <a:gd name="T3" fmla="*/ 64 h 128"/>
              <a:gd name="T4" fmla="*/ 0 w 114"/>
              <a:gd name="T5" fmla="*/ 64 h 128"/>
              <a:gd name="T6" fmla="*/ 2 w 114"/>
              <a:gd name="T7" fmla="*/ 52 h 128"/>
              <a:gd name="T8" fmla="*/ 6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4 w 114"/>
              <a:gd name="T31" fmla="*/ 22 h 128"/>
              <a:gd name="T32" fmla="*/ 96 w 114"/>
              <a:gd name="T33" fmla="*/ 40 h 128"/>
              <a:gd name="T34" fmla="*/ 96 w 114"/>
              <a:gd name="T35" fmla="*/ 40 h 128"/>
              <a:gd name="T36" fmla="*/ 90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2 w 114"/>
              <a:gd name="T57" fmla="*/ 50 h 128"/>
              <a:gd name="T58" fmla="*/ 30 w 114"/>
              <a:gd name="T59" fmla="*/ 56 h 128"/>
              <a:gd name="T60" fmla="*/ 28 w 114"/>
              <a:gd name="T61" fmla="*/ 64 h 128"/>
              <a:gd name="T62" fmla="*/ 28 w 114"/>
              <a:gd name="T63" fmla="*/ 64 h 128"/>
              <a:gd name="T64" fmla="*/ 28 w 114"/>
              <a:gd name="T65" fmla="*/ 64 h 128"/>
              <a:gd name="T66" fmla="*/ 30 w 114"/>
              <a:gd name="T67" fmla="*/ 72 h 128"/>
              <a:gd name="T68" fmla="*/ 32 w 114"/>
              <a:gd name="T69" fmla="*/ 80 h 128"/>
              <a:gd name="T70" fmla="*/ 34 w 114"/>
              <a:gd name="T71" fmla="*/ 86 h 128"/>
              <a:gd name="T72" fmla="*/ 38 w 114"/>
              <a:gd name="T73" fmla="*/ 92 h 128"/>
              <a:gd name="T74" fmla="*/ 44 w 114"/>
              <a:gd name="T75" fmla="*/ 98 h 128"/>
              <a:gd name="T76" fmla="*/ 50 w 114"/>
              <a:gd name="T77" fmla="*/ 102 h 128"/>
              <a:gd name="T78" fmla="*/ 58 w 114"/>
              <a:gd name="T79" fmla="*/ 104 h 128"/>
              <a:gd name="T80" fmla="*/ 66 w 114"/>
              <a:gd name="T81" fmla="*/ 104 h 128"/>
              <a:gd name="T82" fmla="*/ 66 w 114"/>
              <a:gd name="T83" fmla="*/ 104 h 128"/>
              <a:gd name="T84" fmla="*/ 74 w 114"/>
              <a:gd name="T85" fmla="*/ 104 h 128"/>
              <a:gd name="T86" fmla="*/ 82 w 114"/>
              <a:gd name="T87" fmla="*/ 100 h 128"/>
              <a:gd name="T88" fmla="*/ 90 w 114"/>
              <a:gd name="T89" fmla="*/ 96 h 128"/>
              <a:gd name="T90" fmla="*/ 98 w 114"/>
              <a:gd name="T91" fmla="*/ 90 h 128"/>
              <a:gd name="T92" fmla="*/ 114 w 114"/>
              <a:gd name="T93" fmla="*/ 106 h 128"/>
              <a:gd name="T94" fmla="*/ 114 w 114"/>
              <a:gd name="T95" fmla="*/ 106 h 128"/>
              <a:gd name="T96" fmla="*/ 104 w 114"/>
              <a:gd name="T97" fmla="*/ 114 h 128"/>
              <a:gd name="T98" fmla="*/ 94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6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6" y="40"/>
                </a:lnTo>
                <a:lnTo>
                  <a:pt x="10" y="30"/>
                </a:lnTo>
                <a:lnTo>
                  <a:pt x="18" y="20"/>
                </a:lnTo>
                <a:lnTo>
                  <a:pt x="28" y="12"/>
                </a:lnTo>
                <a:lnTo>
                  <a:pt x="38" y="6"/>
                </a:lnTo>
                <a:lnTo>
                  <a:pt x="50" y="2"/>
                </a:lnTo>
                <a:lnTo>
                  <a:pt x="64" y="0"/>
                </a:lnTo>
                <a:lnTo>
                  <a:pt x="64" y="0"/>
                </a:lnTo>
                <a:lnTo>
                  <a:pt x="80" y="2"/>
                </a:lnTo>
                <a:lnTo>
                  <a:pt x="92" y="6"/>
                </a:lnTo>
                <a:lnTo>
                  <a:pt x="104" y="14"/>
                </a:lnTo>
                <a:lnTo>
                  <a:pt x="114" y="22"/>
                </a:lnTo>
                <a:lnTo>
                  <a:pt x="96" y="40"/>
                </a:lnTo>
                <a:lnTo>
                  <a:pt x="96" y="40"/>
                </a:lnTo>
                <a:lnTo>
                  <a:pt x="90" y="34"/>
                </a:lnTo>
                <a:lnTo>
                  <a:pt x="82" y="30"/>
                </a:lnTo>
                <a:lnTo>
                  <a:pt x="74" y="26"/>
                </a:lnTo>
                <a:lnTo>
                  <a:pt x="64" y="26"/>
                </a:lnTo>
                <a:lnTo>
                  <a:pt x="64" y="26"/>
                </a:lnTo>
                <a:lnTo>
                  <a:pt x="56"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38" y="92"/>
                </a:lnTo>
                <a:lnTo>
                  <a:pt x="44" y="98"/>
                </a:lnTo>
                <a:lnTo>
                  <a:pt x="50" y="102"/>
                </a:lnTo>
                <a:lnTo>
                  <a:pt x="58" y="104"/>
                </a:lnTo>
                <a:lnTo>
                  <a:pt x="66" y="104"/>
                </a:lnTo>
                <a:lnTo>
                  <a:pt x="66" y="104"/>
                </a:lnTo>
                <a:lnTo>
                  <a:pt x="74" y="104"/>
                </a:lnTo>
                <a:lnTo>
                  <a:pt x="82" y="100"/>
                </a:lnTo>
                <a:lnTo>
                  <a:pt x="90" y="96"/>
                </a:lnTo>
                <a:lnTo>
                  <a:pt x="98" y="90"/>
                </a:lnTo>
                <a:lnTo>
                  <a:pt x="114" y="106"/>
                </a:lnTo>
                <a:lnTo>
                  <a:pt x="114" y="106"/>
                </a:lnTo>
                <a:lnTo>
                  <a:pt x="104" y="114"/>
                </a:lnTo>
                <a:lnTo>
                  <a:pt x="94" y="122"/>
                </a:lnTo>
                <a:lnTo>
                  <a:pt x="80" y="128"/>
                </a:lnTo>
                <a:lnTo>
                  <a:pt x="64" y="128"/>
                </a:lnTo>
                <a:lnTo>
                  <a:pt x="64" y="128"/>
                </a:lnTo>
                <a:lnTo>
                  <a:pt x="50" y="128"/>
                </a:lnTo>
                <a:lnTo>
                  <a:pt x="38" y="124"/>
                </a:lnTo>
                <a:lnTo>
                  <a:pt x="28" y="118"/>
                </a:lnTo>
                <a:lnTo>
                  <a:pt x="18" y="110"/>
                </a:lnTo>
                <a:lnTo>
                  <a:pt x="10" y="100"/>
                </a:lnTo>
                <a:lnTo>
                  <a:pt x="6" y="90"/>
                </a:lnTo>
                <a:lnTo>
                  <a:pt x="2" y="78"/>
                </a:lnTo>
                <a:lnTo>
                  <a:pt x="0" y="66"/>
                </a:lnTo>
                <a:lnTo>
                  <a:pt x="0" y="66"/>
                </a:lnTo>
                <a:close/>
              </a:path>
            </a:pathLst>
          </a:custGeom>
          <a:solidFill>
            <a:srgbClr val="F7D300"/>
          </a:solidFill>
          <a:ln>
            <a:noFill/>
          </a:ln>
        </p:spPr>
        <p:txBody>
          <a:bodyPr/>
          <a:lstStyle/>
          <a:p>
            <a:pPr>
              <a:defRPr/>
            </a:pPr>
            <a:endParaRPr lang="en-US"/>
          </a:p>
        </p:txBody>
      </p:sp>
      <p:sp>
        <p:nvSpPr>
          <p:cNvPr id="119" name="Freeform 230"/>
          <p:cNvSpPr>
            <a:spLocks/>
          </p:cNvSpPr>
          <p:nvPr userDrawn="1"/>
        </p:nvSpPr>
        <p:spPr bwMode="auto">
          <a:xfrm>
            <a:off x="6940550" y="1149350"/>
            <a:ext cx="147638" cy="228600"/>
          </a:xfrm>
          <a:custGeom>
            <a:avLst/>
            <a:gdLst>
              <a:gd name="T0" fmla="*/ 0 w 110"/>
              <a:gd name="T1" fmla="*/ 0 h 170"/>
              <a:gd name="T2" fmla="*/ 28 w 110"/>
              <a:gd name="T3" fmla="*/ 0 h 170"/>
              <a:gd name="T4" fmla="*/ 28 w 110"/>
              <a:gd name="T5" fmla="*/ 66 h 170"/>
              <a:gd name="T6" fmla="*/ 28 w 110"/>
              <a:gd name="T7" fmla="*/ 66 h 170"/>
              <a:gd name="T8" fmla="*/ 34 w 110"/>
              <a:gd name="T9" fmla="*/ 58 h 170"/>
              <a:gd name="T10" fmla="*/ 42 w 110"/>
              <a:gd name="T11" fmla="*/ 52 h 170"/>
              <a:gd name="T12" fmla="*/ 52 w 110"/>
              <a:gd name="T13" fmla="*/ 46 h 170"/>
              <a:gd name="T14" fmla="*/ 66 w 110"/>
              <a:gd name="T15" fmla="*/ 44 h 170"/>
              <a:gd name="T16" fmla="*/ 66 w 110"/>
              <a:gd name="T17" fmla="*/ 44 h 170"/>
              <a:gd name="T18" fmla="*/ 76 w 110"/>
              <a:gd name="T19" fmla="*/ 46 h 170"/>
              <a:gd name="T20" fmla="*/ 84 w 110"/>
              <a:gd name="T21" fmla="*/ 48 h 170"/>
              <a:gd name="T22" fmla="*/ 92 w 110"/>
              <a:gd name="T23" fmla="*/ 52 h 170"/>
              <a:gd name="T24" fmla="*/ 98 w 110"/>
              <a:gd name="T25" fmla="*/ 58 h 170"/>
              <a:gd name="T26" fmla="*/ 102 w 110"/>
              <a:gd name="T27" fmla="*/ 64 h 170"/>
              <a:gd name="T28" fmla="*/ 106 w 110"/>
              <a:gd name="T29" fmla="*/ 72 h 170"/>
              <a:gd name="T30" fmla="*/ 108 w 110"/>
              <a:gd name="T31" fmla="*/ 82 h 170"/>
              <a:gd name="T32" fmla="*/ 110 w 110"/>
              <a:gd name="T33" fmla="*/ 92 h 170"/>
              <a:gd name="T34" fmla="*/ 110 w 110"/>
              <a:gd name="T35" fmla="*/ 170 h 170"/>
              <a:gd name="T36" fmla="*/ 82 w 110"/>
              <a:gd name="T37" fmla="*/ 170 h 170"/>
              <a:gd name="T38" fmla="*/ 82 w 110"/>
              <a:gd name="T39" fmla="*/ 100 h 170"/>
              <a:gd name="T40" fmla="*/ 82 w 110"/>
              <a:gd name="T41" fmla="*/ 100 h 170"/>
              <a:gd name="T42" fmla="*/ 80 w 110"/>
              <a:gd name="T43" fmla="*/ 88 h 170"/>
              <a:gd name="T44" fmla="*/ 74 w 110"/>
              <a:gd name="T45" fmla="*/ 78 h 170"/>
              <a:gd name="T46" fmla="*/ 66 w 110"/>
              <a:gd name="T47" fmla="*/ 72 h 170"/>
              <a:gd name="T48" fmla="*/ 54 w 110"/>
              <a:gd name="T49" fmla="*/ 70 h 170"/>
              <a:gd name="T50" fmla="*/ 54 w 110"/>
              <a:gd name="T51" fmla="*/ 70 h 170"/>
              <a:gd name="T52" fmla="*/ 44 w 110"/>
              <a:gd name="T53" fmla="*/ 72 h 170"/>
              <a:gd name="T54" fmla="*/ 36 w 110"/>
              <a:gd name="T55" fmla="*/ 78 h 170"/>
              <a:gd name="T56" fmla="*/ 30 w 110"/>
              <a:gd name="T57" fmla="*/ 88 h 170"/>
              <a:gd name="T58" fmla="*/ 28 w 110"/>
              <a:gd name="T59" fmla="*/ 100 h 170"/>
              <a:gd name="T60" fmla="*/ 28 w 110"/>
              <a:gd name="T61" fmla="*/ 170 h 170"/>
              <a:gd name="T62" fmla="*/ 0 w 110"/>
              <a:gd name="T63" fmla="*/ 170 h 170"/>
              <a:gd name="T64" fmla="*/ 0 w 110"/>
              <a:gd name="T6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70">
                <a:moveTo>
                  <a:pt x="0" y="0"/>
                </a:moveTo>
                <a:lnTo>
                  <a:pt x="28" y="0"/>
                </a:lnTo>
                <a:lnTo>
                  <a:pt x="28" y="66"/>
                </a:lnTo>
                <a:lnTo>
                  <a:pt x="28" y="66"/>
                </a:lnTo>
                <a:lnTo>
                  <a:pt x="34" y="58"/>
                </a:lnTo>
                <a:lnTo>
                  <a:pt x="42" y="52"/>
                </a:lnTo>
                <a:lnTo>
                  <a:pt x="52" y="46"/>
                </a:lnTo>
                <a:lnTo>
                  <a:pt x="66" y="44"/>
                </a:lnTo>
                <a:lnTo>
                  <a:pt x="66" y="44"/>
                </a:lnTo>
                <a:lnTo>
                  <a:pt x="76" y="46"/>
                </a:lnTo>
                <a:lnTo>
                  <a:pt x="84" y="48"/>
                </a:lnTo>
                <a:lnTo>
                  <a:pt x="92" y="52"/>
                </a:lnTo>
                <a:lnTo>
                  <a:pt x="98" y="58"/>
                </a:lnTo>
                <a:lnTo>
                  <a:pt x="102" y="64"/>
                </a:lnTo>
                <a:lnTo>
                  <a:pt x="106" y="72"/>
                </a:lnTo>
                <a:lnTo>
                  <a:pt x="108" y="82"/>
                </a:lnTo>
                <a:lnTo>
                  <a:pt x="110" y="92"/>
                </a:lnTo>
                <a:lnTo>
                  <a:pt x="110" y="170"/>
                </a:lnTo>
                <a:lnTo>
                  <a:pt x="82" y="170"/>
                </a:lnTo>
                <a:lnTo>
                  <a:pt x="82" y="100"/>
                </a:lnTo>
                <a:lnTo>
                  <a:pt x="82" y="100"/>
                </a:lnTo>
                <a:lnTo>
                  <a:pt x="80" y="88"/>
                </a:lnTo>
                <a:lnTo>
                  <a:pt x="74" y="78"/>
                </a:lnTo>
                <a:lnTo>
                  <a:pt x="66" y="72"/>
                </a:lnTo>
                <a:lnTo>
                  <a:pt x="54" y="70"/>
                </a:lnTo>
                <a:lnTo>
                  <a:pt x="54" y="70"/>
                </a:lnTo>
                <a:lnTo>
                  <a:pt x="44" y="72"/>
                </a:lnTo>
                <a:lnTo>
                  <a:pt x="36" y="78"/>
                </a:lnTo>
                <a:lnTo>
                  <a:pt x="30" y="88"/>
                </a:lnTo>
                <a:lnTo>
                  <a:pt x="28" y="100"/>
                </a:lnTo>
                <a:lnTo>
                  <a:pt x="28" y="170"/>
                </a:lnTo>
                <a:lnTo>
                  <a:pt x="0" y="170"/>
                </a:lnTo>
                <a:lnTo>
                  <a:pt x="0" y="0"/>
                </a:lnTo>
                <a:close/>
              </a:path>
            </a:pathLst>
          </a:custGeom>
          <a:solidFill>
            <a:srgbClr val="F7D300"/>
          </a:solidFill>
          <a:ln>
            <a:noFill/>
          </a:ln>
        </p:spPr>
        <p:txBody>
          <a:bodyPr/>
          <a:lstStyle/>
          <a:p>
            <a:pPr>
              <a:defRPr/>
            </a:pPr>
            <a:endParaRPr lang="en-US"/>
          </a:p>
        </p:txBody>
      </p:sp>
      <p:sp>
        <p:nvSpPr>
          <p:cNvPr id="120" name="Freeform 232"/>
          <p:cNvSpPr>
            <a:spLocks/>
          </p:cNvSpPr>
          <p:nvPr userDrawn="1"/>
        </p:nvSpPr>
        <p:spPr bwMode="auto">
          <a:xfrm>
            <a:off x="1220788" y="285750"/>
            <a:ext cx="654050" cy="736600"/>
          </a:xfrm>
          <a:custGeom>
            <a:avLst/>
            <a:gdLst>
              <a:gd name="T0" fmla="*/ 0 w 490"/>
              <a:gd name="T1" fmla="*/ 274 h 548"/>
              <a:gd name="T2" fmla="*/ 2 w 490"/>
              <a:gd name="T3" fmla="*/ 246 h 548"/>
              <a:gd name="T4" fmla="*/ 12 w 490"/>
              <a:gd name="T5" fmla="*/ 194 h 548"/>
              <a:gd name="T6" fmla="*/ 32 w 490"/>
              <a:gd name="T7" fmla="*/ 144 h 548"/>
              <a:gd name="T8" fmla="*/ 60 w 490"/>
              <a:gd name="T9" fmla="*/ 100 h 548"/>
              <a:gd name="T10" fmla="*/ 96 w 490"/>
              <a:gd name="T11" fmla="*/ 64 h 548"/>
              <a:gd name="T12" fmla="*/ 140 w 490"/>
              <a:gd name="T13" fmla="*/ 34 h 548"/>
              <a:gd name="T14" fmla="*/ 190 w 490"/>
              <a:gd name="T15" fmla="*/ 12 h 548"/>
              <a:gd name="T16" fmla="*/ 246 w 490"/>
              <a:gd name="T17" fmla="*/ 2 h 548"/>
              <a:gd name="T18" fmla="*/ 276 w 490"/>
              <a:gd name="T19" fmla="*/ 0 h 548"/>
              <a:gd name="T20" fmla="*/ 344 w 490"/>
              <a:gd name="T21" fmla="*/ 6 h 548"/>
              <a:gd name="T22" fmla="*/ 400 w 490"/>
              <a:gd name="T23" fmla="*/ 24 h 548"/>
              <a:gd name="T24" fmla="*/ 446 w 490"/>
              <a:gd name="T25" fmla="*/ 50 h 548"/>
              <a:gd name="T26" fmla="*/ 486 w 490"/>
              <a:gd name="T27" fmla="*/ 82 h 548"/>
              <a:gd name="T28" fmla="*/ 412 w 490"/>
              <a:gd name="T29" fmla="*/ 168 h 548"/>
              <a:gd name="T30" fmla="*/ 380 w 490"/>
              <a:gd name="T31" fmla="*/ 142 h 548"/>
              <a:gd name="T32" fmla="*/ 348 w 490"/>
              <a:gd name="T33" fmla="*/ 124 h 548"/>
              <a:gd name="T34" fmla="*/ 314 w 490"/>
              <a:gd name="T35" fmla="*/ 112 h 548"/>
              <a:gd name="T36" fmla="*/ 276 w 490"/>
              <a:gd name="T37" fmla="*/ 108 h 548"/>
              <a:gd name="T38" fmla="*/ 260 w 490"/>
              <a:gd name="T39" fmla="*/ 108 h 548"/>
              <a:gd name="T40" fmla="*/ 228 w 490"/>
              <a:gd name="T41" fmla="*/ 116 h 548"/>
              <a:gd name="T42" fmla="*/ 200 w 490"/>
              <a:gd name="T43" fmla="*/ 128 h 548"/>
              <a:gd name="T44" fmla="*/ 176 w 490"/>
              <a:gd name="T45" fmla="*/ 146 h 548"/>
              <a:gd name="T46" fmla="*/ 156 w 490"/>
              <a:gd name="T47" fmla="*/ 168 h 548"/>
              <a:gd name="T48" fmla="*/ 140 w 490"/>
              <a:gd name="T49" fmla="*/ 194 h 548"/>
              <a:gd name="T50" fmla="*/ 130 w 490"/>
              <a:gd name="T51" fmla="*/ 224 h 548"/>
              <a:gd name="T52" fmla="*/ 124 w 490"/>
              <a:gd name="T53" fmla="*/ 256 h 548"/>
              <a:gd name="T54" fmla="*/ 122 w 490"/>
              <a:gd name="T55" fmla="*/ 274 h 548"/>
              <a:gd name="T56" fmla="*/ 124 w 490"/>
              <a:gd name="T57" fmla="*/ 292 h 548"/>
              <a:gd name="T58" fmla="*/ 128 w 490"/>
              <a:gd name="T59" fmla="*/ 324 h 548"/>
              <a:gd name="T60" fmla="*/ 140 w 490"/>
              <a:gd name="T61" fmla="*/ 352 h 548"/>
              <a:gd name="T62" fmla="*/ 156 w 490"/>
              <a:gd name="T63" fmla="*/ 380 h 548"/>
              <a:gd name="T64" fmla="*/ 176 w 490"/>
              <a:gd name="T65" fmla="*/ 402 h 548"/>
              <a:gd name="T66" fmla="*/ 200 w 490"/>
              <a:gd name="T67" fmla="*/ 420 h 548"/>
              <a:gd name="T68" fmla="*/ 228 w 490"/>
              <a:gd name="T69" fmla="*/ 432 h 548"/>
              <a:gd name="T70" fmla="*/ 260 w 490"/>
              <a:gd name="T71" fmla="*/ 440 h 548"/>
              <a:gd name="T72" fmla="*/ 276 w 490"/>
              <a:gd name="T73" fmla="*/ 440 h 548"/>
              <a:gd name="T74" fmla="*/ 318 w 490"/>
              <a:gd name="T75" fmla="*/ 436 h 548"/>
              <a:gd name="T76" fmla="*/ 352 w 490"/>
              <a:gd name="T77" fmla="*/ 424 h 548"/>
              <a:gd name="T78" fmla="*/ 384 w 490"/>
              <a:gd name="T79" fmla="*/ 404 h 548"/>
              <a:gd name="T80" fmla="*/ 490 w 490"/>
              <a:gd name="T81" fmla="*/ 454 h 548"/>
              <a:gd name="T82" fmla="*/ 468 w 490"/>
              <a:gd name="T83" fmla="*/ 474 h 548"/>
              <a:gd name="T84" fmla="*/ 424 w 490"/>
              <a:gd name="T85" fmla="*/ 508 h 548"/>
              <a:gd name="T86" fmla="*/ 372 w 490"/>
              <a:gd name="T87" fmla="*/ 534 h 548"/>
              <a:gd name="T88" fmla="*/ 308 w 490"/>
              <a:gd name="T89" fmla="*/ 546 h 548"/>
              <a:gd name="T90" fmla="*/ 272 w 490"/>
              <a:gd name="T91" fmla="*/ 548 h 548"/>
              <a:gd name="T92" fmla="*/ 216 w 490"/>
              <a:gd name="T93" fmla="*/ 542 h 548"/>
              <a:gd name="T94" fmla="*/ 164 w 490"/>
              <a:gd name="T95" fmla="*/ 526 h 548"/>
              <a:gd name="T96" fmla="*/ 118 w 490"/>
              <a:gd name="T97" fmla="*/ 502 h 548"/>
              <a:gd name="T98" fmla="*/ 78 w 490"/>
              <a:gd name="T99" fmla="*/ 468 h 548"/>
              <a:gd name="T100" fmla="*/ 46 w 490"/>
              <a:gd name="T101" fmla="*/ 428 h 548"/>
              <a:gd name="T102" fmla="*/ 22 w 490"/>
              <a:gd name="T103" fmla="*/ 382 h 548"/>
              <a:gd name="T104" fmla="*/ 6 w 490"/>
              <a:gd name="T105" fmla="*/ 332 h 548"/>
              <a:gd name="T106" fmla="*/ 0 w 490"/>
              <a:gd name="T107" fmla="*/ 27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0" h="548">
                <a:moveTo>
                  <a:pt x="0" y="276"/>
                </a:moveTo>
                <a:lnTo>
                  <a:pt x="0" y="274"/>
                </a:lnTo>
                <a:lnTo>
                  <a:pt x="0" y="274"/>
                </a:lnTo>
                <a:lnTo>
                  <a:pt x="2" y="246"/>
                </a:lnTo>
                <a:lnTo>
                  <a:pt x="6" y="220"/>
                </a:lnTo>
                <a:lnTo>
                  <a:pt x="12" y="194"/>
                </a:lnTo>
                <a:lnTo>
                  <a:pt x="22" y="168"/>
                </a:lnTo>
                <a:lnTo>
                  <a:pt x="32" y="144"/>
                </a:lnTo>
                <a:lnTo>
                  <a:pt x="46" y="122"/>
                </a:lnTo>
                <a:lnTo>
                  <a:pt x="60" y="100"/>
                </a:lnTo>
                <a:lnTo>
                  <a:pt x="78" y="80"/>
                </a:lnTo>
                <a:lnTo>
                  <a:pt x="96" y="64"/>
                </a:lnTo>
                <a:lnTo>
                  <a:pt x="118" y="48"/>
                </a:lnTo>
                <a:lnTo>
                  <a:pt x="140" y="34"/>
                </a:lnTo>
                <a:lnTo>
                  <a:pt x="166" y="22"/>
                </a:lnTo>
                <a:lnTo>
                  <a:pt x="190" y="12"/>
                </a:lnTo>
                <a:lnTo>
                  <a:pt x="218" y="6"/>
                </a:lnTo>
                <a:lnTo>
                  <a:pt x="246" y="2"/>
                </a:lnTo>
                <a:lnTo>
                  <a:pt x="276" y="0"/>
                </a:lnTo>
                <a:lnTo>
                  <a:pt x="276" y="0"/>
                </a:lnTo>
                <a:lnTo>
                  <a:pt x="312" y="2"/>
                </a:lnTo>
                <a:lnTo>
                  <a:pt x="344" y="6"/>
                </a:lnTo>
                <a:lnTo>
                  <a:pt x="374" y="14"/>
                </a:lnTo>
                <a:lnTo>
                  <a:pt x="400" y="24"/>
                </a:lnTo>
                <a:lnTo>
                  <a:pt x="424" y="36"/>
                </a:lnTo>
                <a:lnTo>
                  <a:pt x="446" y="50"/>
                </a:lnTo>
                <a:lnTo>
                  <a:pt x="466" y="64"/>
                </a:lnTo>
                <a:lnTo>
                  <a:pt x="486" y="82"/>
                </a:lnTo>
                <a:lnTo>
                  <a:pt x="412" y="168"/>
                </a:lnTo>
                <a:lnTo>
                  <a:pt x="412" y="168"/>
                </a:lnTo>
                <a:lnTo>
                  <a:pt x="396" y="154"/>
                </a:lnTo>
                <a:lnTo>
                  <a:pt x="380" y="142"/>
                </a:lnTo>
                <a:lnTo>
                  <a:pt x="364" y="132"/>
                </a:lnTo>
                <a:lnTo>
                  <a:pt x="348" y="124"/>
                </a:lnTo>
                <a:lnTo>
                  <a:pt x="332" y="118"/>
                </a:lnTo>
                <a:lnTo>
                  <a:pt x="314" y="112"/>
                </a:lnTo>
                <a:lnTo>
                  <a:pt x="296" y="108"/>
                </a:lnTo>
                <a:lnTo>
                  <a:pt x="276" y="108"/>
                </a:lnTo>
                <a:lnTo>
                  <a:pt x="276" y="108"/>
                </a:lnTo>
                <a:lnTo>
                  <a:pt x="260" y="108"/>
                </a:lnTo>
                <a:lnTo>
                  <a:pt x="244" y="112"/>
                </a:lnTo>
                <a:lnTo>
                  <a:pt x="228" y="116"/>
                </a:lnTo>
                <a:lnTo>
                  <a:pt x="214" y="120"/>
                </a:lnTo>
                <a:lnTo>
                  <a:pt x="200" y="128"/>
                </a:lnTo>
                <a:lnTo>
                  <a:pt x="188" y="136"/>
                </a:lnTo>
                <a:lnTo>
                  <a:pt x="176" y="146"/>
                </a:lnTo>
                <a:lnTo>
                  <a:pt x="166" y="156"/>
                </a:lnTo>
                <a:lnTo>
                  <a:pt x="156" y="168"/>
                </a:lnTo>
                <a:lnTo>
                  <a:pt x="148" y="180"/>
                </a:lnTo>
                <a:lnTo>
                  <a:pt x="140" y="194"/>
                </a:lnTo>
                <a:lnTo>
                  <a:pt x="134" y="208"/>
                </a:lnTo>
                <a:lnTo>
                  <a:pt x="130" y="224"/>
                </a:lnTo>
                <a:lnTo>
                  <a:pt x="126" y="240"/>
                </a:lnTo>
                <a:lnTo>
                  <a:pt x="124" y="256"/>
                </a:lnTo>
                <a:lnTo>
                  <a:pt x="122" y="272"/>
                </a:lnTo>
                <a:lnTo>
                  <a:pt x="122" y="274"/>
                </a:lnTo>
                <a:lnTo>
                  <a:pt x="122" y="274"/>
                </a:lnTo>
                <a:lnTo>
                  <a:pt x="124" y="292"/>
                </a:lnTo>
                <a:lnTo>
                  <a:pt x="126" y="308"/>
                </a:lnTo>
                <a:lnTo>
                  <a:pt x="128" y="324"/>
                </a:lnTo>
                <a:lnTo>
                  <a:pt x="134" y="338"/>
                </a:lnTo>
                <a:lnTo>
                  <a:pt x="140" y="352"/>
                </a:lnTo>
                <a:lnTo>
                  <a:pt x="148" y="366"/>
                </a:lnTo>
                <a:lnTo>
                  <a:pt x="156" y="380"/>
                </a:lnTo>
                <a:lnTo>
                  <a:pt x="166" y="392"/>
                </a:lnTo>
                <a:lnTo>
                  <a:pt x="176" y="402"/>
                </a:lnTo>
                <a:lnTo>
                  <a:pt x="188" y="412"/>
                </a:lnTo>
                <a:lnTo>
                  <a:pt x="200" y="420"/>
                </a:lnTo>
                <a:lnTo>
                  <a:pt x="214" y="428"/>
                </a:lnTo>
                <a:lnTo>
                  <a:pt x="228" y="432"/>
                </a:lnTo>
                <a:lnTo>
                  <a:pt x="244" y="438"/>
                </a:lnTo>
                <a:lnTo>
                  <a:pt x="260" y="440"/>
                </a:lnTo>
                <a:lnTo>
                  <a:pt x="276" y="440"/>
                </a:lnTo>
                <a:lnTo>
                  <a:pt x="276" y="440"/>
                </a:lnTo>
                <a:lnTo>
                  <a:pt x="298" y="440"/>
                </a:lnTo>
                <a:lnTo>
                  <a:pt x="318" y="436"/>
                </a:lnTo>
                <a:lnTo>
                  <a:pt x="336" y="430"/>
                </a:lnTo>
                <a:lnTo>
                  <a:pt x="352" y="424"/>
                </a:lnTo>
                <a:lnTo>
                  <a:pt x="368" y="414"/>
                </a:lnTo>
                <a:lnTo>
                  <a:pt x="384" y="404"/>
                </a:lnTo>
                <a:lnTo>
                  <a:pt x="416" y="378"/>
                </a:lnTo>
                <a:lnTo>
                  <a:pt x="490" y="454"/>
                </a:lnTo>
                <a:lnTo>
                  <a:pt x="490" y="454"/>
                </a:lnTo>
                <a:lnTo>
                  <a:pt x="468" y="474"/>
                </a:lnTo>
                <a:lnTo>
                  <a:pt x="446" y="492"/>
                </a:lnTo>
                <a:lnTo>
                  <a:pt x="424" y="508"/>
                </a:lnTo>
                <a:lnTo>
                  <a:pt x="398" y="522"/>
                </a:lnTo>
                <a:lnTo>
                  <a:pt x="372" y="534"/>
                </a:lnTo>
                <a:lnTo>
                  <a:pt x="342" y="542"/>
                </a:lnTo>
                <a:lnTo>
                  <a:pt x="308" y="546"/>
                </a:lnTo>
                <a:lnTo>
                  <a:pt x="272" y="548"/>
                </a:lnTo>
                <a:lnTo>
                  <a:pt x="272" y="548"/>
                </a:lnTo>
                <a:lnTo>
                  <a:pt x="244" y="546"/>
                </a:lnTo>
                <a:lnTo>
                  <a:pt x="216" y="542"/>
                </a:lnTo>
                <a:lnTo>
                  <a:pt x="190" y="536"/>
                </a:lnTo>
                <a:lnTo>
                  <a:pt x="164" y="526"/>
                </a:lnTo>
                <a:lnTo>
                  <a:pt x="140" y="516"/>
                </a:lnTo>
                <a:lnTo>
                  <a:pt x="118" y="502"/>
                </a:lnTo>
                <a:lnTo>
                  <a:pt x="98" y="486"/>
                </a:lnTo>
                <a:lnTo>
                  <a:pt x="78" y="468"/>
                </a:lnTo>
                <a:lnTo>
                  <a:pt x="60" y="450"/>
                </a:lnTo>
                <a:lnTo>
                  <a:pt x="46" y="428"/>
                </a:lnTo>
                <a:lnTo>
                  <a:pt x="32" y="406"/>
                </a:lnTo>
                <a:lnTo>
                  <a:pt x="22" y="382"/>
                </a:lnTo>
                <a:lnTo>
                  <a:pt x="12" y="358"/>
                </a:lnTo>
                <a:lnTo>
                  <a:pt x="6" y="332"/>
                </a:lnTo>
                <a:lnTo>
                  <a:pt x="2" y="304"/>
                </a:lnTo>
                <a:lnTo>
                  <a:pt x="0" y="276"/>
                </a:lnTo>
                <a:lnTo>
                  <a:pt x="0" y="276"/>
                </a:lnTo>
                <a:close/>
              </a:path>
            </a:pathLst>
          </a:custGeom>
          <a:solidFill>
            <a:srgbClr val="F7D300"/>
          </a:solidFill>
          <a:ln>
            <a:noFill/>
          </a:ln>
        </p:spPr>
        <p:txBody>
          <a:bodyPr/>
          <a:lstStyle/>
          <a:p>
            <a:pPr>
              <a:defRPr/>
            </a:pPr>
            <a:endParaRPr lang="en-US"/>
          </a:p>
        </p:txBody>
      </p:sp>
      <p:sp>
        <p:nvSpPr>
          <p:cNvPr id="121" name="Freeform 233"/>
          <p:cNvSpPr>
            <a:spLocks/>
          </p:cNvSpPr>
          <p:nvPr userDrawn="1"/>
        </p:nvSpPr>
        <p:spPr bwMode="auto">
          <a:xfrm>
            <a:off x="1974850" y="298450"/>
            <a:ext cx="598488" cy="711200"/>
          </a:xfrm>
          <a:custGeom>
            <a:avLst/>
            <a:gdLst>
              <a:gd name="T0" fmla="*/ 0 w 448"/>
              <a:gd name="T1" fmla="*/ 0 h 528"/>
              <a:gd name="T2" fmla="*/ 116 w 448"/>
              <a:gd name="T3" fmla="*/ 0 h 528"/>
              <a:gd name="T4" fmla="*/ 116 w 448"/>
              <a:gd name="T5" fmla="*/ 210 h 528"/>
              <a:gd name="T6" fmla="*/ 332 w 448"/>
              <a:gd name="T7" fmla="*/ 210 h 528"/>
              <a:gd name="T8" fmla="*/ 332 w 448"/>
              <a:gd name="T9" fmla="*/ 0 h 528"/>
              <a:gd name="T10" fmla="*/ 448 w 448"/>
              <a:gd name="T11" fmla="*/ 0 h 528"/>
              <a:gd name="T12" fmla="*/ 448 w 448"/>
              <a:gd name="T13" fmla="*/ 528 h 528"/>
              <a:gd name="T14" fmla="*/ 332 w 448"/>
              <a:gd name="T15" fmla="*/ 528 h 528"/>
              <a:gd name="T16" fmla="*/ 332 w 448"/>
              <a:gd name="T17" fmla="*/ 316 h 528"/>
              <a:gd name="T18" fmla="*/ 116 w 448"/>
              <a:gd name="T19" fmla="*/ 316 h 528"/>
              <a:gd name="T20" fmla="*/ 116 w 448"/>
              <a:gd name="T21" fmla="*/ 528 h 528"/>
              <a:gd name="T22" fmla="*/ 0 w 448"/>
              <a:gd name="T23" fmla="*/ 528 h 528"/>
              <a:gd name="T24" fmla="*/ 0 w 448"/>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528">
                <a:moveTo>
                  <a:pt x="0" y="0"/>
                </a:moveTo>
                <a:lnTo>
                  <a:pt x="116" y="0"/>
                </a:lnTo>
                <a:lnTo>
                  <a:pt x="116" y="210"/>
                </a:lnTo>
                <a:lnTo>
                  <a:pt x="332" y="210"/>
                </a:lnTo>
                <a:lnTo>
                  <a:pt x="332" y="0"/>
                </a:lnTo>
                <a:lnTo>
                  <a:pt x="448" y="0"/>
                </a:lnTo>
                <a:lnTo>
                  <a:pt x="448" y="528"/>
                </a:lnTo>
                <a:lnTo>
                  <a:pt x="332" y="528"/>
                </a:lnTo>
                <a:lnTo>
                  <a:pt x="332" y="316"/>
                </a:lnTo>
                <a:lnTo>
                  <a:pt x="116" y="316"/>
                </a:lnTo>
                <a:lnTo>
                  <a:pt x="116" y="528"/>
                </a:lnTo>
                <a:lnTo>
                  <a:pt x="0" y="528"/>
                </a:lnTo>
                <a:lnTo>
                  <a:pt x="0" y="0"/>
                </a:lnTo>
                <a:close/>
              </a:path>
            </a:pathLst>
          </a:custGeom>
          <a:solidFill>
            <a:srgbClr val="F7D300"/>
          </a:solidFill>
          <a:ln>
            <a:noFill/>
          </a:ln>
        </p:spPr>
        <p:txBody>
          <a:bodyPr/>
          <a:lstStyle/>
          <a:p>
            <a:pPr>
              <a:defRPr/>
            </a:pPr>
            <a:endParaRPr lang="en-US"/>
          </a:p>
        </p:txBody>
      </p:sp>
      <p:sp>
        <p:nvSpPr>
          <p:cNvPr id="122" name="Freeform 234"/>
          <p:cNvSpPr>
            <a:spLocks/>
          </p:cNvSpPr>
          <p:nvPr userDrawn="1"/>
        </p:nvSpPr>
        <p:spPr bwMode="auto">
          <a:xfrm>
            <a:off x="2733675" y="298450"/>
            <a:ext cx="541338" cy="711200"/>
          </a:xfrm>
          <a:custGeom>
            <a:avLst/>
            <a:gdLst>
              <a:gd name="T0" fmla="*/ 0 w 404"/>
              <a:gd name="T1" fmla="*/ 0 h 528"/>
              <a:gd name="T2" fmla="*/ 400 w 404"/>
              <a:gd name="T3" fmla="*/ 0 h 528"/>
              <a:gd name="T4" fmla="*/ 400 w 404"/>
              <a:gd name="T5" fmla="*/ 104 h 528"/>
              <a:gd name="T6" fmla="*/ 116 w 404"/>
              <a:gd name="T7" fmla="*/ 104 h 528"/>
              <a:gd name="T8" fmla="*/ 116 w 404"/>
              <a:gd name="T9" fmla="*/ 210 h 528"/>
              <a:gd name="T10" fmla="*/ 366 w 404"/>
              <a:gd name="T11" fmla="*/ 210 h 528"/>
              <a:gd name="T12" fmla="*/ 366 w 404"/>
              <a:gd name="T13" fmla="*/ 314 h 528"/>
              <a:gd name="T14" fmla="*/ 116 w 404"/>
              <a:gd name="T15" fmla="*/ 314 h 528"/>
              <a:gd name="T16" fmla="*/ 116 w 404"/>
              <a:gd name="T17" fmla="*/ 426 h 528"/>
              <a:gd name="T18" fmla="*/ 404 w 404"/>
              <a:gd name="T19" fmla="*/ 426 h 528"/>
              <a:gd name="T20" fmla="*/ 404 w 404"/>
              <a:gd name="T21" fmla="*/ 528 h 528"/>
              <a:gd name="T22" fmla="*/ 0 w 404"/>
              <a:gd name="T23" fmla="*/ 528 h 528"/>
              <a:gd name="T24" fmla="*/ 0 w 404"/>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528">
                <a:moveTo>
                  <a:pt x="0" y="0"/>
                </a:moveTo>
                <a:lnTo>
                  <a:pt x="400" y="0"/>
                </a:lnTo>
                <a:lnTo>
                  <a:pt x="400" y="104"/>
                </a:lnTo>
                <a:lnTo>
                  <a:pt x="116" y="104"/>
                </a:lnTo>
                <a:lnTo>
                  <a:pt x="116" y="210"/>
                </a:lnTo>
                <a:lnTo>
                  <a:pt x="366" y="210"/>
                </a:lnTo>
                <a:lnTo>
                  <a:pt x="366" y="314"/>
                </a:lnTo>
                <a:lnTo>
                  <a:pt x="116" y="314"/>
                </a:lnTo>
                <a:lnTo>
                  <a:pt x="116" y="426"/>
                </a:lnTo>
                <a:lnTo>
                  <a:pt x="404" y="426"/>
                </a:lnTo>
                <a:lnTo>
                  <a:pt x="404" y="528"/>
                </a:lnTo>
                <a:lnTo>
                  <a:pt x="0" y="528"/>
                </a:lnTo>
                <a:lnTo>
                  <a:pt x="0" y="0"/>
                </a:lnTo>
                <a:close/>
              </a:path>
            </a:pathLst>
          </a:custGeom>
          <a:solidFill>
            <a:srgbClr val="F7D300"/>
          </a:solidFill>
          <a:ln>
            <a:noFill/>
          </a:ln>
        </p:spPr>
        <p:txBody>
          <a:bodyPr/>
          <a:lstStyle/>
          <a:p>
            <a:pPr>
              <a:defRPr/>
            </a:pPr>
            <a:endParaRPr lang="en-US"/>
          </a:p>
        </p:txBody>
      </p:sp>
      <p:sp>
        <p:nvSpPr>
          <p:cNvPr id="123" name="Freeform 235"/>
          <p:cNvSpPr>
            <a:spLocks/>
          </p:cNvSpPr>
          <p:nvPr userDrawn="1"/>
        </p:nvSpPr>
        <p:spPr bwMode="auto">
          <a:xfrm>
            <a:off x="3408363" y="298450"/>
            <a:ext cx="708025" cy="711200"/>
          </a:xfrm>
          <a:custGeom>
            <a:avLst/>
            <a:gdLst>
              <a:gd name="T0" fmla="*/ 0 w 530"/>
              <a:gd name="T1" fmla="*/ 0 h 528"/>
              <a:gd name="T2" fmla="*/ 126 w 530"/>
              <a:gd name="T3" fmla="*/ 0 h 528"/>
              <a:gd name="T4" fmla="*/ 264 w 530"/>
              <a:gd name="T5" fmla="*/ 224 h 528"/>
              <a:gd name="T6" fmla="*/ 404 w 530"/>
              <a:gd name="T7" fmla="*/ 0 h 528"/>
              <a:gd name="T8" fmla="*/ 530 w 530"/>
              <a:gd name="T9" fmla="*/ 0 h 528"/>
              <a:gd name="T10" fmla="*/ 530 w 530"/>
              <a:gd name="T11" fmla="*/ 528 h 528"/>
              <a:gd name="T12" fmla="*/ 414 w 530"/>
              <a:gd name="T13" fmla="*/ 528 h 528"/>
              <a:gd name="T14" fmla="*/ 414 w 530"/>
              <a:gd name="T15" fmla="*/ 184 h 528"/>
              <a:gd name="T16" fmla="*/ 264 w 530"/>
              <a:gd name="T17" fmla="*/ 410 h 528"/>
              <a:gd name="T18" fmla="*/ 262 w 530"/>
              <a:gd name="T19" fmla="*/ 410 h 528"/>
              <a:gd name="T20" fmla="*/ 114 w 530"/>
              <a:gd name="T21" fmla="*/ 186 h 528"/>
              <a:gd name="T22" fmla="*/ 114 w 530"/>
              <a:gd name="T23" fmla="*/ 528 h 528"/>
              <a:gd name="T24" fmla="*/ 0 w 530"/>
              <a:gd name="T25" fmla="*/ 528 h 528"/>
              <a:gd name="T26" fmla="*/ 0 w 530"/>
              <a:gd name="T27"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0" h="528">
                <a:moveTo>
                  <a:pt x="0" y="0"/>
                </a:moveTo>
                <a:lnTo>
                  <a:pt x="126" y="0"/>
                </a:lnTo>
                <a:lnTo>
                  <a:pt x="264" y="224"/>
                </a:lnTo>
                <a:lnTo>
                  <a:pt x="404" y="0"/>
                </a:lnTo>
                <a:lnTo>
                  <a:pt x="530" y="0"/>
                </a:lnTo>
                <a:lnTo>
                  <a:pt x="530" y="528"/>
                </a:lnTo>
                <a:lnTo>
                  <a:pt x="414" y="528"/>
                </a:lnTo>
                <a:lnTo>
                  <a:pt x="414" y="184"/>
                </a:lnTo>
                <a:lnTo>
                  <a:pt x="264" y="410"/>
                </a:lnTo>
                <a:lnTo>
                  <a:pt x="262" y="410"/>
                </a:lnTo>
                <a:lnTo>
                  <a:pt x="114" y="186"/>
                </a:lnTo>
                <a:lnTo>
                  <a:pt x="114" y="528"/>
                </a:lnTo>
                <a:lnTo>
                  <a:pt x="0" y="528"/>
                </a:lnTo>
                <a:lnTo>
                  <a:pt x="0" y="0"/>
                </a:lnTo>
                <a:close/>
              </a:path>
            </a:pathLst>
          </a:custGeom>
          <a:solidFill>
            <a:srgbClr val="F7D300"/>
          </a:solidFill>
          <a:ln>
            <a:noFill/>
          </a:ln>
        </p:spPr>
        <p:txBody>
          <a:bodyPr/>
          <a:lstStyle/>
          <a:p>
            <a:pPr>
              <a:defRPr/>
            </a:pPr>
            <a:endParaRPr lang="en-US"/>
          </a:p>
        </p:txBody>
      </p:sp>
      <p:sp>
        <p:nvSpPr>
          <p:cNvPr id="124" name="Rectangle 236"/>
          <p:cNvSpPr>
            <a:spLocks noChangeArrowheads="1"/>
          </p:cNvSpPr>
          <p:nvPr userDrawn="1"/>
        </p:nvSpPr>
        <p:spPr bwMode="auto">
          <a:xfrm>
            <a:off x="4279900" y="298450"/>
            <a:ext cx="157163" cy="711200"/>
          </a:xfrm>
          <a:prstGeom prst="rect">
            <a:avLst/>
          </a:prstGeom>
          <a:solidFill>
            <a:srgbClr val="F7D300"/>
          </a:solidFill>
          <a:ln>
            <a:noFill/>
          </a:ln>
        </p:spPr>
        <p:txBody>
          <a:bodyPr/>
          <a:lstStyle/>
          <a:p>
            <a:pPr>
              <a:defRPr/>
            </a:pPr>
            <a:endParaRPr lang="en-US"/>
          </a:p>
        </p:txBody>
      </p:sp>
      <p:sp>
        <p:nvSpPr>
          <p:cNvPr id="125" name="Freeform 237"/>
          <p:cNvSpPr>
            <a:spLocks/>
          </p:cNvSpPr>
          <p:nvPr userDrawn="1"/>
        </p:nvSpPr>
        <p:spPr bwMode="auto">
          <a:xfrm>
            <a:off x="4546600" y="288925"/>
            <a:ext cx="560388" cy="731838"/>
          </a:xfrm>
          <a:custGeom>
            <a:avLst/>
            <a:gdLst>
              <a:gd name="T0" fmla="*/ 68 w 418"/>
              <a:gd name="T1" fmla="*/ 378 h 544"/>
              <a:gd name="T2" fmla="*/ 124 w 418"/>
              <a:gd name="T3" fmla="*/ 414 h 544"/>
              <a:gd name="T4" fmla="*/ 184 w 418"/>
              <a:gd name="T5" fmla="*/ 438 h 544"/>
              <a:gd name="T6" fmla="*/ 226 w 418"/>
              <a:gd name="T7" fmla="*/ 442 h 544"/>
              <a:gd name="T8" fmla="*/ 272 w 418"/>
              <a:gd name="T9" fmla="*/ 434 h 544"/>
              <a:gd name="T10" fmla="*/ 298 w 418"/>
              <a:gd name="T11" fmla="*/ 412 h 544"/>
              <a:gd name="T12" fmla="*/ 304 w 418"/>
              <a:gd name="T13" fmla="*/ 390 h 544"/>
              <a:gd name="T14" fmla="*/ 300 w 418"/>
              <a:gd name="T15" fmla="*/ 370 h 544"/>
              <a:gd name="T16" fmla="*/ 270 w 418"/>
              <a:gd name="T17" fmla="*/ 346 h 544"/>
              <a:gd name="T18" fmla="*/ 196 w 418"/>
              <a:gd name="T19" fmla="*/ 322 h 544"/>
              <a:gd name="T20" fmla="*/ 124 w 418"/>
              <a:gd name="T21" fmla="*/ 300 h 544"/>
              <a:gd name="T22" fmla="*/ 70 w 418"/>
              <a:gd name="T23" fmla="*/ 272 h 544"/>
              <a:gd name="T24" fmla="*/ 40 w 418"/>
              <a:gd name="T25" fmla="*/ 240 h 544"/>
              <a:gd name="T26" fmla="*/ 24 w 418"/>
              <a:gd name="T27" fmla="*/ 198 h 544"/>
              <a:gd name="T28" fmla="*/ 22 w 418"/>
              <a:gd name="T29" fmla="*/ 160 h 544"/>
              <a:gd name="T30" fmla="*/ 24 w 418"/>
              <a:gd name="T31" fmla="*/ 126 h 544"/>
              <a:gd name="T32" fmla="*/ 42 w 418"/>
              <a:gd name="T33" fmla="*/ 80 h 544"/>
              <a:gd name="T34" fmla="*/ 74 w 418"/>
              <a:gd name="T35" fmla="*/ 44 h 544"/>
              <a:gd name="T36" fmla="*/ 116 w 418"/>
              <a:gd name="T37" fmla="*/ 18 h 544"/>
              <a:gd name="T38" fmla="*/ 168 w 418"/>
              <a:gd name="T39" fmla="*/ 2 h 544"/>
              <a:gd name="T40" fmla="*/ 206 w 418"/>
              <a:gd name="T41" fmla="*/ 0 h 544"/>
              <a:gd name="T42" fmla="*/ 288 w 418"/>
              <a:gd name="T43" fmla="*/ 10 h 544"/>
              <a:gd name="T44" fmla="*/ 360 w 418"/>
              <a:gd name="T45" fmla="*/ 38 h 544"/>
              <a:gd name="T46" fmla="*/ 342 w 418"/>
              <a:gd name="T47" fmla="*/ 156 h 544"/>
              <a:gd name="T48" fmla="*/ 290 w 418"/>
              <a:gd name="T49" fmla="*/ 124 h 544"/>
              <a:gd name="T50" fmla="*/ 238 w 418"/>
              <a:gd name="T51" fmla="*/ 106 h 544"/>
              <a:gd name="T52" fmla="*/ 206 w 418"/>
              <a:gd name="T53" fmla="*/ 102 h 544"/>
              <a:gd name="T54" fmla="*/ 164 w 418"/>
              <a:gd name="T55" fmla="*/ 110 h 544"/>
              <a:gd name="T56" fmla="*/ 142 w 418"/>
              <a:gd name="T57" fmla="*/ 130 h 544"/>
              <a:gd name="T58" fmla="*/ 138 w 418"/>
              <a:gd name="T59" fmla="*/ 150 h 544"/>
              <a:gd name="T60" fmla="*/ 142 w 418"/>
              <a:gd name="T61" fmla="*/ 172 h 544"/>
              <a:gd name="T62" fmla="*/ 174 w 418"/>
              <a:gd name="T63" fmla="*/ 196 h 544"/>
              <a:gd name="T64" fmla="*/ 252 w 418"/>
              <a:gd name="T65" fmla="*/ 220 h 544"/>
              <a:gd name="T66" fmla="*/ 352 w 418"/>
              <a:gd name="T67" fmla="*/ 258 h 544"/>
              <a:gd name="T68" fmla="*/ 386 w 418"/>
              <a:gd name="T69" fmla="*/ 284 h 544"/>
              <a:gd name="T70" fmla="*/ 408 w 418"/>
              <a:gd name="T71" fmla="*/ 320 h 544"/>
              <a:gd name="T72" fmla="*/ 418 w 418"/>
              <a:gd name="T73" fmla="*/ 362 h 544"/>
              <a:gd name="T74" fmla="*/ 418 w 418"/>
              <a:gd name="T75" fmla="*/ 380 h 544"/>
              <a:gd name="T76" fmla="*/ 410 w 418"/>
              <a:gd name="T77" fmla="*/ 434 h 544"/>
              <a:gd name="T78" fmla="*/ 388 w 418"/>
              <a:gd name="T79" fmla="*/ 478 h 544"/>
              <a:gd name="T80" fmla="*/ 352 w 418"/>
              <a:gd name="T81" fmla="*/ 512 h 544"/>
              <a:gd name="T82" fmla="*/ 304 w 418"/>
              <a:gd name="T83" fmla="*/ 534 h 544"/>
              <a:gd name="T84" fmla="*/ 246 w 418"/>
              <a:gd name="T85" fmla="*/ 544 h 544"/>
              <a:gd name="T86" fmla="*/ 194 w 418"/>
              <a:gd name="T87" fmla="*/ 544 h 544"/>
              <a:gd name="T88" fmla="*/ 106 w 418"/>
              <a:gd name="T89" fmla="*/ 524 h 544"/>
              <a:gd name="T90" fmla="*/ 24 w 418"/>
              <a:gd name="T91" fmla="*/ 48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8" h="544">
                <a:moveTo>
                  <a:pt x="0" y="460"/>
                </a:moveTo>
                <a:lnTo>
                  <a:pt x="68" y="378"/>
                </a:lnTo>
                <a:lnTo>
                  <a:pt x="68" y="378"/>
                </a:lnTo>
                <a:lnTo>
                  <a:pt x="86" y="392"/>
                </a:lnTo>
                <a:lnTo>
                  <a:pt x="106" y="404"/>
                </a:lnTo>
                <a:lnTo>
                  <a:pt x="124" y="414"/>
                </a:lnTo>
                <a:lnTo>
                  <a:pt x="144" y="424"/>
                </a:lnTo>
                <a:lnTo>
                  <a:pt x="162" y="432"/>
                </a:lnTo>
                <a:lnTo>
                  <a:pt x="184" y="438"/>
                </a:lnTo>
                <a:lnTo>
                  <a:pt x="204" y="440"/>
                </a:lnTo>
                <a:lnTo>
                  <a:pt x="226" y="442"/>
                </a:lnTo>
                <a:lnTo>
                  <a:pt x="226" y="442"/>
                </a:lnTo>
                <a:lnTo>
                  <a:pt x="244" y="440"/>
                </a:lnTo>
                <a:lnTo>
                  <a:pt x="258" y="438"/>
                </a:lnTo>
                <a:lnTo>
                  <a:pt x="272" y="434"/>
                </a:lnTo>
                <a:lnTo>
                  <a:pt x="284" y="428"/>
                </a:lnTo>
                <a:lnTo>
                  <a:pt x="292" y="422"/>
                </a:lnTo>
                <a:lnTo>
                  <a:pt x="298" y="412"/>
                </a:lnTo>
                <a:lnTo>
                  <a:pt x="302" y="402"/>
                </a:lnTo>
                <a:lnTo>
                  <a:pt x="304" y="392"/>
                </a:lnTo>
                <a:lnTo>
                  <a:pt x="304" y="390"/>
                </a:lnTo>
                <a:lnTo>
                  <a:pt x="304" y="390"/>
                </a:lnTo>
                <a:lnTo>
                  <a:pt x="302" y="380"/>
                </a:lnTo>
                <a:lnTo>
                  <a:pt x="300" y="370"/>
                </a:lnTo>
                <a:lnTo>
                  <a:pt x="292" y="362"/>
                </a:lnTo>
                <a:lnTo>
                  <a:pt x="284" y="354"/>
                </a:lnTo>
                <a:lnTo>
                  <a:pt x="270" y="346"/>
                </a:lnTo>
                <a:lnTo>
                  <a:pt x="250" y="338"/>
                </a:lnTo>
                <a:lnTo>
                  <a:pt x="226" y="332"/>
                </a:lnTo>
                <a:lnTo>
                  <a:pt x="196" y="322"/>
                </a:lnTo>
                <a:lnTo>
                  <a:pt x="196" y="322"/>
                </a:lnTo>
                <a:lnTo>
                  <a:pt x="158" y="312"/>
                </a:lnTo>
                <a:lnTo>
                  <a:pt x="124" y="300"/>
                </a:lnTo>
                <a:lnTo>
                  <a:pt x="94" y="288"/>
                </a:lnTo>
                <a:lnTo>
                  <a:pt x="82" y="280"/>
                </a:lnTo>
                <a:lnTo>
                  <a:pt x="70" y="272"/>
                </a:lnTo>
                <a:lnTo>
                  <a:pt x="58" y="262"/>
                </a:lnTo>
                <a:lnTo>
                  <a:pt x="48" y="252"/>
                </a:lnTo>
                <a:lnTo>
                  <a:pt x="40" y="240"/>
                </a:lnTo>
                <a:lnTo>
                  <a:pt x="34" y="226"/>
                </a:lnTo>
                <a:lnTo>
                  <a:pt x="28" y="212"/>
                </a:lnTo>
                <a:lnTo>
                  <a:pt x="24" y="198"/>
                </a:lnTo>
                <a:lnTo>
                  <a:pt x="22" y="180"/>
                </a:lnTo>
                <a:lnTo>
                  <a:pt x="22" y="162"/>
                </a:lnTo>
                <a:lnTo>
                  <a:pt x="22" y="160"/>
                </a:lnTo>
                <a:lnTo>
                  <a:pt x="22" y="160"/>
                </a:lnTo>
                <a:lnTo>
                  <a:pt x="22" y="142"/>
                </a:lnTo>
                <a:lnTo>
                  <a:pt x="24" y="126"/>
                </a:lnTo>
                <a:lnTo>
                  <a:pt x="30" y="110"/>
                </a:lnTo>
                <a:lnTo>
                  <a:pt x="36" y="94"/>
                </a:lnTo>
                <a:lnTo>
                  <a:pt x="42" y="80"/>
                </a:lnTo>
                <a:lnTo>
                  <a:pt x="52" y="66"/>
                </a:lnTo>
                <a:lnTo>
                  <a:pt x="62" y="54"/>
                </a:lnTo>
                <a:lnTo>
                  <a:pt x="74" y="44"/>
                </a:lnTo>
                <a:lnTo>
                  <a:pt x="86" y="34"/>
                </a:lnTo>
                <a:lnTo>
                  <a:pt x="100" y="26"/>
                </a:lnTo>
                <a:lnTo>
                  <a:pt x="116" y="18"/>
                </a:lnTo>
                <a:lnTo>
                  <a:pt x="132" y="12"/>
                </a:lnTo>
                <a:lnTo>
                  <a:pt x="150" y="6"/>
                </a:lnTo>
                <a:lnTo>
                  <a:pt x="168" y="2"/>
                </a:lnTo>
                <a:lnTo>
                  <a:pt x="186" y="0"/>
                </a:lnTo>
                <a:lnTo>
                  <a:pt x="206" y="0"/>
                </a:lnTo>
                <a:lnTo>
                  <a:pt x="206" y="0"/>
                </a:lnTo>
                <a:lnTo>
                  <a:pt x="234" y="2"/>
                </a:lnTo>
                <a:lnTo>
                  <a:pt x="262" y="4"/>
                </a:lnTo>
                <a:lnTo>
                  <a:pt x="288" y="10"/>
                </a:lnTo>
                <a:lnTo>
                  <a:pt x="314" y="18"/>
                </a:lnTo>
                <a:lnTo>
                  <a:pt x="338" y="28"/>
                </a:lnTo>
                <a:lnTo>
                  <a:pt x="360" y="38"/>
                </a:lnTo>
                <a:lnTo>
                  <a:pt x="382" y="52"/>
                </a:lnTo>
                <a:lnTo>
                  <a:pt x="404" y="68"/>
                </a:lnTo>
                <a:lnTo>
                  <a:pt x="342" y="156"/>
                </a:lnTo>
                <a:lnTo>
                  <a:pt x="342" y="156"/>
                </a:lnTo>
                <a:lnTo>
                  <a:pt x="308" y="134"/>
                </a:lnTo>
                <a:lnTo>
                  <a:pt x="290" y="124"/>
                </a:lnTo>
                <a:lnTo>
                  <a:pt x="272" y="116"/>
                </a:lnTo>
                <a:lnTo>
                  <a:pt x="256" y="110"/>
                </a:lnTo>
                <a:lnTo>
                  <a:pt x="238" y="106"/>
                </a:lnTo>
                <a:lnTo>
                  <a:pt x="222" y="104"/>
                </a:lnTo>
                <a:lnTo>
                  <a:pt x="206" y="102"/>
                </a:lnTo>
                <a:lnTo>
                  <a:pt x="206" y="102"/>
                </a:lnTo>
                <a:lnTo>
                  <a:pt x="190" y="104"/>
                </a:lnTo>
                <a:lnTo>
                  <a:pt x="176" y="106"/>
                </a:lnTo>
                <a:lnTo>
                  <a:pt x="164" y="110"/>
                </a:lnTo>
                <a:lnTo>
                  <a:pt x="154" y="116"/>
                </a:lnTo>
                <a:lnTo>
                  <a:pt x="146" y="124"/>
                </a:lnTo>
                <a:lnTo>
                  <a:pt x="142" y="130"/>
                </a:lnTo>
                <a:lnTo>
                  <a:pt x="138" y="140"/>
                </a:lnTo>
                <a:lnTo>
                  <a:pt x="138" y="148"/>
                </a:lnTo>
                <a:lnTo>
                  <a:pt x="138" y="150"/>
                </a:lnTo>
                <a:lnTo>
                  <a:pt x="138" y="150"/>
                </a:lnTo>
                <a:lnTo>
                  <a:pt x="138" y="162"/>
                </a:lnTo>
                <a:lnTo>
                  <a:pt x="142" y="172"/>
                </a:lnTo>
                <a:lnTo>
                  <a:pt x="150" y="182"/>
                </a:lnTo>
                <a:lnTo>
                  <a:pt x="160" y="190"/>
                </a:lnTo>
                <a:lnTo>
                  <a:pt x="174" y="196"/>
                </a:lnTo>
                <a:lnTo>
                  <a:pt x="194" y="204"/>
                </a:lnTo>
                <a:lnTo>
                  <a:pt x="252" y="220"/>
                </a:lnTo>
                <a:lnTo>
                  <a:pt x="252" y="220"/>
                </a:lnTo>
                <a:lnTo>
                  <a:pt x="290" y="232"/>
                </a:lnTo>
                <a:lnTo>
                  <a:pt x="322" y="244"/>
                </a:lnTo>
                <a:lnTo>
                  <a:pt x="352" y="258"/>
                </a:lnTo>
                <a:lnTo>
                  <a:pt x="364" y="266"/>
                </a:lnTo>
                <a:lnTo>
                  <a:pt x="376" y="276"/>
                </a:lnTo>
                <a:lnTo>
                  <a:pt x="386" y="284"/>
                </a:lnTo>
                <a:lnTo>
                  <a:pt x="394" y="296"/>
                </a:lnTo>
                <a:lnTo>
                  <a:pt x="402" y="306"/>
                </a:lnTo>
                <a:lnTo>
                  <a:pt x="408" y="320"/>
                </a:lnTo>
                <a:lnTo>
                  <a:pt x="412" y="332"/>
                </a:lnTo>
                <a:lnTo>
                  <a:pt x="416" y="346"/>
                </a:lnTo>
                <a:lnTo>
                  <a:pt x="418" y="362"/>
                </a:lnTo>
                <a:lnTo>
                  <a:pt x="418" y="378"/>
                </a:lnTo>
                <a:lnTo>
                  <a:pt x="418" y="380"/>
                </a:lnTo>
                <a:lnTo>
                  <a:pt x="418" y="380"/>
                </a:lnTo>
                <a:lnTo>
                  <a:pt x="418" y="400"/>
                </a:lnTo>
                <a:lnTo>
                  <a:pt x="416" y="418"/>
                </a:lnTo>
                <a:lnTo>
                  <a:pt x="410" y="434"/>
                </a:lnTo>
                <a:lnTo>
                  <a:pt x="404" y="450"/>
                </a:lnTo>
                <a:lnTo>
                  <a:pt x="396" y="464"/>
                </a:lnTo>
                <a:lnTo>
                  <a:pt x="388" y="478"/>
                </a:lnTo>
                <a:lnTo>
                  <a:pt x="376" y="490"/>
                </a:lnTo>
                <a:lnTo>
                  <a:pt x="364" y="502"/>
                </a:lnTo>
                <a:lnTo>
                  <a:pt x="352" y="512"/>
                </a:lnTo>
                <a:lnTo>
                  <a:pt x="336" y="520"/>
                </a:lnTo>
                <a:lnTo>
                  <a:pt x="320" y="528"/>
                </a:lnTo>
                <a:lnTo>
                  <a:pt x="304" y="534"/>
                </a:lnTo>
                <a:lnTo>
                  <a:pt x="286" y="538"/>
                </a:lnTo>
                <a:lnTo>
                  <a:pt x="266" y="542"/>
                </a:lnTo>
                <a:lnTo>
                  <a:pt x="246" y="544"/>
                </a:lnTo>
                <a:lnTo>
                  <a:pt x="224" y="544"/>
                </a:lnTo>
                <a:lnTo>
                  <a:pt x="224" y="544"/>
                </a:lnTo>
                <a:lnTo>
                  <a:pt x="194" y="544"/>
                </a:lnTo>
                <a:lnTo>
                  <a:pt x="164" y="540"/>
                </a:lnTo>
                <a:lnTo>
                  <a:pt x="136" y="532"/>
                </a:lnTo>
                <a:lnTo>
                  <a:pt x="106" y="524"/>
                </a:lnTo>
                <a:lnTo>
                  <a:pt x="78" y="512"/>
                </a:lnTo>
                <a:lnTo>
                  <a:pt x="50" y="496"/>
                </a:lnTo>
                <a:lnTo>
                  <a:pt x="24" y="480"/>
                </a:lnTo>
                <a:lnTo>
                  <a:pt x="0" y="460"/>
                </a:lnTo>
                <a:lnTo>
                  <a:pt x="0" y="460"/>
                </a:lnTo>
                <a:close/>
              </a:path>
            </a:pathLst>
          </a:custGeom>
          <a:solidFill>
            <a:srgbClr val="F7D300"/>
          </a:solidFill>
          <a:ln>
            <a:noFill/>
          </a:ln>
        </p:spPr>
        <p:txBody>
          <a:bodyPr/>
          <a:lstStyle/>
          <a:p>
            <a:pPr>
              <a:defRPr/>
            </a:pPr>
            <a:endParaRPr lang="en-US"/>
          </a:p>
        </p:txBody>
      </p:sp>
      <p:sp>
        <p:nvSpPr>
          <p:cNvPr id="126" name="Freeform 238"/>
          <p:cNvSpPr>
            <a:spLocks/>
          </p:cNvSpPr>
          <p:nvPr userDrawn="1"/>
        </p:nvSpPr>
        <p:spPr bwMode="auto">
          <a:xfrm>
            <a:off x="5173663" y="298450"/>
            <a:ext cx="585787" cy="711200"/>
          </a:xfrm>
          <a:custGeom>
            <a:avLst/>
            <a:gdLst>
              <a:gd name="T0" fmla="*/ 160 w 438"/>
              <a:gd name="T1" fmla="*/ 106 h 528"/>
              <a:gd name="T2" fmla="*/ 0 w 438"/>
              <a:gd name="T3" fmla="*/ 106 h 528"/>
              <a:gd name="T4" fmla="*/ 0 w 438"/>
              <a:gd name="T5" fmla="*/ 0 h 528"/>
              <a:gd name="T6" fmla="*/ 438 w 438"/>
              <a:gd name="T7" fmla="*/ 0 h 528"/>
              <a:gd name="T8" fmla="*/ 438 w 438"/>
              <a:gd name="T9" fmla="*/ 106 h 528"/>
              <a:gd name="T10" fmla="*/ 276 w 438"/>
              <a:gd name="T11" fmla="*/ 106 h 528"/>
              <a:gd name="T12" fmla="*/ 276 w 438"/>
              <a:gd name="T13" fmla="*/ 528 h 528"/>
              <a:gd name="T14" fmla="*/ 160 w 438"/>
              <a:gd name="T15" fmla="*/ 528 h 528"/>
              <a:gd name="T16" fmla="*/ 160 w 438"/>
              <a:gd name="T17" fmla="*/ 10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528">
                <a:moveTo>
                  <a:pt x="160" y="106"/>
                </a:moveTo>
                <a:lnTo>
                  <a:pt x="0" y="106"/>
                </a:lnTo>
                <a:lnTo>
                  <a:pt x="0" y="0"/>
                </a:lnTo>
                <a:lnTo>
                  <a:pt x="438" y="0"/>
                </a:lnTo>
                <a:lnTo>
                  <a:pt x="438" y="106"/>
                </a:lnTo>
                <a:lnTo>
                  <a:pt x="276" y="106"/>
                </a:lnTo>
                <a:lnTo>
                  <a:pt x="276" y="528"/>
                </a:lnTo>
                <a:lnTo>
                  <a:pt x="160" y="528"/>
                </a:lnTo>
                <a:lnTo>
                  <a:pt x="160" y="106"/>
                </a:lnTo>
                <a:close/>
              </a:path>
            </a:pathLst>
          </a:custGeom>
          <a:solidFill>
            <a:srgbClr val="F7D300"/>
          </a:solidFill>
          <a:ln>
            <a:noFill/>
          </a:ln>
        </p:spPr>
        <p:txBody>
          <a:bodyPr/>
          <a:lstStyle/>
          <a:p>
            <a:pPr>
              <a:defRPr/>
            </a:pPr>
            <a:endParaRPr lang="en-US"/>
          </a:p>
        </p:txBody>
      </p:sp>
      <p:sp>
        <p:nvSpPr>
          <p:cNvPr id="128" name="Freeform 239"/>
          <p:cNvSpPr>
            <a:spLocks/>
          </p:cNvSpPr>
          <p:nvPr userDrawn="1"/>
        </p:nvSpPr>
        <p:spPr bwMode="auto">
          <a:xfrm>
            <a:off x="5849938" y="298450"/>
            <a:ext cx="612775" cy="711200"/>
          </a:xfrm>
          <a:custGeom>
            <a:avLst/>
            <a:gdLst>
              <a:gd name="T0" fmla="*/ 0 w 458"/>
              <a:gd name="T1" fmla="*/ 0 h 528"/>
              <a:gd name="T2" fmla="*/ 242 w 458"/>
              <a:gd name="T3" fmla="*/ 0 h 528"/>
              <a:gd name="T4" fmla="*/ 242 w 458"/>
              <a:gd name="T5" fmla="*/ 0 h 528"/>
              <a:gd name="T6" fmla="*/ 268 w 458"/>
              <a:gd name="T7" fmla="*/ 0 h 528"/>
              <a:gd name="T8" fmla="*/ 290 w 458"/>
              <a:gd name="T9" fmla="*/ 4 h 528"/>
              <a:gd name="T10" fmla="*/ 312 w 458"/>
              <a:gd name="T11" fmla="*/ 8 h 528"/>
              <a:gd name="T12" fmla="*/ 332 w 458"/>
              <a:gd name="T13" fmla="*/ 14 h 528"/>
              <a:gd name="T14" fmla="*/ 350 w 458"/>
              <a:gd name="T15" fmla="*/ 22 h 528"/>
              <a:gd name="T16" fmla="*/ 368 w 458"/>
              <a:gd name="T17" fmla="*/ 30 h 528"/>
              <a:gd name="T18" fmla="*/ 382 w 458"/>
              <a:gd name="T19" fmla="*/ 40 h 528"/>
              <a:gd name="T20" fmla="*/ 396 w 458"/>
              <a:gd name="T21" fmla="*/ 54 h 528"/>
              <a:gd name="T22" fmla="*/ 396 w 458"/>
              <a:gd name="T23" fmla="*/ 54 h 528"/>
              <a:gd name="T24" fmla="*/ 408 w 458"/>
              <a:gd name="T25" fmla="*/ 64 h 528"/>
              <a:gd name="T26" fmla="*/ 416 w 458"/>
              <a:gd name="T27" fmla="*/ 78 h 528"/>
              <a:gd name="T28" fmla="*/ 424 w 458"/>
              <a:gd name="T29" fmla="*/ 92 h 528"/>
              <a:gd name="T30" fmla="*/ 430 w 458"/>
              <a:gd name="T31" fmla="*/ 106 h 528"/>
              <a:gd name="T32" fmla="*/ 436 w 458"/>
              <a:gd name="T33" fmla="*/ 122 h 528"/>
              <a:gd name="T34" fmla="*/ 440 w 458"/>
              <a:gd name="T35" fmla="*/ 138 h 528"/>
              <a:gd name="T36" fmla="*/ 442 w 458"/>
              <a:gd name="T37" fmla="*/ 156 h 528"/>
              <a:gd name="T38" fmla="*/ 442 w 458"/>
              <a:gd name="T39" fmla="*/ 174 h 528"/>
              <a:gd name="T40" fmla="*/ 442 w 458"/>
              <a:gd name="T41" fmla="*/ 176 h 528"/>
              <a:gd name="T42" fmla="*/ 442 w 458"/>
              <a:gd name="T43" fmla="*/ 176 h 528"/>
              <a:gd name="T44" fmla="*/ 440 w 458"/>
              <a:gd name="T45" fmla="*/ 206 h 528"/>
              <a:gd name="T46" fmla="*/ 434 w 458"/>
              <a:gd name="T47" fmla="*/ 234 h 528"/>
              <a:gd name="T48" fmla="*/ 424 w 458"/>
              <a:gd name="T49" fmla="*/ 258 h 528"/>
              <a:gd name="T50" fmla="*/ 410 w 458"/>
              <a:gd name="T51" fmla="*/ 280 h 528"/>
              <a:gd name="T52" fmla="*/ 394 w 458"/>
              <a:gd name="T53" fmla="*/ 300 h 528"/>
              <a:gd name="T54" fmla="*/ 374 w 458"/>
              <a:gd name="T55" fmla="*/ 316 h 528"/>
              <a:gd name="T56" fmla="*/ 352 w 458"/>
              <a:gd name="T57" fmla="*/ 330 h 528"/>
              <a:gd name="T58" fmla="*/ 328 w 458"/>
              <a:gd name="T59" fmla="*/ 340 h 528"/>
              <a:gd name="T60" fmla="*/ 458 w 458"/>
              <a:gd name="T61" fmla="*/ 528 h 528"/>
              <a:gd name="T62" fmla="*/ 322 w 458"/>
              <a:gd name="T63" fmla="*/ 528 h 528"/>
              <a:gd name="T64" fmla="*/ 208 w 458"/>
              <a:gd name="T65" fmla="*/ 360 h 528"/>
              <a:gd name="T66" fmla="*/ 118 w 458"/>
              <a:gd name="T67" fmla="*/ 360 h 528"/>
              <a:gd name="T68" fmla="*/ 118 w 458"/>
              <a:gd name="T69" fmla="*/ 528 h 528"/>
              <a:gd name="T70" fmla="*/ 0 w 458"/>
              <a:gd name="T71" fmla="*/ 528 h 528"/>
              <a:gd name="T72" fmla="*/ 0 w 458"/>
              <a:gd name="T7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8" h="528">
                <a:moveTo>
                  <a:pt x="0" y="0"/>
                </a:moveTo>
                <a:lnTo>
                  <a:pt x="242" y="0"/>
                </a:lnTo>
                <a:lnTo>
                  <a:pt x="242" y="0"/>
                </a:lnTo>
                <a:lnTo>
                  <a:pt x="268" y="0"/>
                </a:lnTo>
                <a:lnTo>
                  <a:pt x="290" y="4"/>
                </a:lnTo>
                <a:lnTo>
                  <a:pt x="312" y="8"/>
                </a:lnTo>
                <a:lnTo>
                  <a:pt x="332" y="14"/>
                </a:lnTo>
                <a:lnTo>
                  <a:pt x="350" y="22"/>
                </a:lnTo>
                <a:lnTo>
                  <a:pt x="368" y="30"/>
                </a:lnTo>
                <a:lnTo>
                  <a:pt x="382" y="40"/>
                </a:lnTo>
                <a:lnTo>
                  <a:pt x="396" y="54"/>
                </a:lnTo>
                <a:lnTo>
                  <a:pt x="396" y="54"/>
                </a:lnTo>
                <a:lnTo>
                  <a:pt x="408" y="64"/>
                </a:lnTo>
                <a:lnTo>
                  <a:pt x="416" y="78"/>
                </a:lnTo>
                <a:lnTo>
                  <a:pt x="424" y="92"/>
                </a:lnTo>
                <a:lnTo>
                  <a:pt x="430" y="106"/>
                </a:lnTo>
                <a:lnTo>
                  <a:pt x="436" y="122"/>
                </a:lnTo>
                <a:lnTo>
                  <a:pt x="440" y="138"/>
                </a:lnTo>
                <a:lnTo>
                  <a:pt x="442" y="156"/>
                </a:lnTo>
                <a:lnTo>
                  <a:pt x="442" y="174"/>
                </a:lnTo>
                <a:lnTo>
                  <a:pt x="442" y="176"/>
                </a:lnTo>
                <a:lnTo>
                  <a:pt x="442" y="176"/>
                </a:lnTo>
                <a:lnTo>
                  <a:pt x="440" y="206"/>
                </a:lnTo>
                <a:lnTo>
                  <a:pt x="434" y="234"/>
                </a:lnTo>
                <a:lnTo>
                  <a:pt x="424" y="258"/>
                </a:lnTo>
                <a:lnTo>
                  <a:pt x="410" y="280"/>
                </a:lnTo>
                <a:lnTo>
                  <a:pt x="394" y="300"/>
                </a:lnTo>
                <a:lnTo>
                  <a:pt x="374" y="316"/>
                </a:lnTo>
                <a:lnTo>
                  <a:pt x="352" y="330"/>
                </a:lnTo>
                <a:lnTo>
                  <a:pt x="328" y="340"/>
                </a:lnTo>
                <a:lnTo>
                  <a:pt x="458" y="528"/>
                </a:lnTo>
                <a:lnTo>
                  <a:pt x="322" y="528"/>
                </a:lnTo>
                <a:lnTo>
                  <a:pt x="208" y="360"/>
                </a:lnTo>
                <a:lnTo>
                  <a:pt x="118" y="360"/>
                </a:lnTo>
                <a:lnTo>
                  <a:pt x="118" y="528"/>
                </a:lnTo>
                <a:lnTo>
                  <a:pt x="0" y="528"/>
                </a:lnTo>
                <a:lnTo>
                  <a:pt x="0" y="0"/>
                </a:lnTo>
                <a:close/>
              </a:path>
            </a:pathLst>
          </a:custGeom>
          <a:solidFill>
            <a:srgbClr val="F7D300"/>
          </a:solidFill>
          <a:ln>
            <a:noFill/>
          </a:ln>
        </p:spPr>
        <p:txBody>
          <a:bodyPr/>
          <a:lstStyle/>
          <a:p>
            <a:pPr>
              <a:defRPr/>
            </a:pPr>
            <a:endParaRPr lang="en-US"/>
          </a:p>
        </p:txBody>
      </p:sp>
      <p:sp>
        <p:nvSpPr>
          <p:cNvPr id="129" name="Freeform 240"/>
          <p:cNvSpPr>
            <a:spLocks/>
          </p:cNvSpPr>
          <p:nvPr userDrawn="1"/>
        </p:nvSpPr>
        <p:spPr bwMode="auto">
          <a:xfrm>
            <a:off x="6007100" y="439738"/>
            <a:ext cx="276225" cy="203200"/>
          </a:xfrm>
          <a:custGeom>
            <a:avLst/>
            <a:gdLst>
              <a:gd name="T0" fmla="*/ 118 w 206"/>
              <a:gd name="T1" fmla="*/ 152 h 152"/>
              <a:gd name="T2" fmla="*/ 118 w 206"/>
              <a:gd name="T3" fmla="*/ 152 h 152"/>
              <a:gd name="T4" fmla="*/ 138 w 206"/>
              <a:gd name="T5" fmla="*/ 152 h 152"/>
              <a:gd name="T6" fmla="*/ 154 w 206"/>
              <a:gd name="T7" fmla="*/ 148 h 152"/>
              <a:gd name="T8" fmla="*/ 170 w 206"/>
              <a:gd name="T9" fmla="*/ 140 h 152"/>
              <a:gd name="T10" fmla="*/ 182 w 206"/>
              <a:gd name="T11" fmla="*/ 132 h 152"/>
              <a:gd name="T12" fmla="*/ 192 w 206"/>
              <a:gd name="T13" fmla="*/ 122 h 152"/>
              <a:gd name="T14" fmla="*/ 200 w 206"/>
              <a:gd name="T15" fmla="*/ 108 h 152"/>
              <a:gd name="T16" fmla="*/ 204 w 206"/>
              <a:gd name="T17" fmla="*/ 94 h 152"/>
              <a:gd name="T18" fmla="*/ 206 w 206"/>
              <a:gd name="T19" fmla="*/ 78 h 152"/>
              <a:gd name="T20" fmla="*/ 206 w 206"/>
              <a:gd name="T21" fmla="*/ 76 h 152"/>
              <a:gd name="T22" fmla="*/ 206 w 206"/>
              <a:gd name="T23" fmla="*/ 76 h 152"/>
              <a:gd name="T24" fmla="*/ 204 w 206"/>
              <a:gd name="T25" fmla="*/ 58 h 152"/>
              <a:gd name="T26" fmla="*/ 200 w 206"/>
              <a:gd name="T27" fmla="*/ 44 h 152"/>
              <a:gd name="T28" fmla="*/ 192 w 206"/>
              <a:gd name="T29" fmla="*/ 30 h 152"/>
              <a:gd name="T30" fmla="*/ 182 w 206"/>
              <a:gd name="T31" fmla="*/ 20 h 152"/>
              <a:gd name="T32" fmla="*/ 168 w 206"/>
              <a:gd name="T33" fmla="*/ 12 h 152"/>
              <a:gd name="T34" fmla="*/ 152 w 206"/>
              <a:gd name="T35" fmla="*/ 6 h 152"/>
              <a:gd name="T36" fmla="*/ 134 w 206"/>
              <a:gd name="T37" fmla="*/ 2 h 152"/>
              <a:gd name="T38" fmla="*/ 114 w 206"/>
              <a:gd name="T39" fmla="*/ 0 h 152"/>
              <a:gd name="T40" fmla="*/ 0 w 206"/>
              <a:gd name="T41" fmla="*/ 0 h 152"/>
              <a:gd name="T42" fmla="*/ 0 w 206"/>
              <a:gd name="T43" fmla="*/ 152 h 152"/>
              <a:gd name="T44" fmla="*/ 118 w 206"/>
              <a:gd name="T4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52">
                <a:moveTo>
                  <a:pt x="118" y="152"/>
                </a:moveTo>
                <a:lnTo>
                  <a:pt x="118" y="152"/>
                </a:lnTo>
                <a:lnTo>
                  <a:pt x="138" y="152"/>
                </a:lnTo>
                <a:lnTo>
                  <a:pt x="154" y="148"/>
                </a:lnTo>
                <a:lnTo>
                  <a:pt x="170" y="140"/>
                </a:lnTo>
                <a:lnTo>
                  <a:pt x="182" y="132"/>
                </a:lnTo>
                <a:lnTo>
                  <a:pt x="192" y="122"/>
                </a:lnTo>
                <a:lnTo>
                  <a:pt x="200" y="108"/>
                </a:lnTo>
                <a:lnTo>
                  <a:pt x="204" y="94"/>
                </a:lnTo>
                <a:lnTo>
                  <a:pt x="206" y="78"/>
                </a:lnTo>
                <a:lnTo>
                  <a:pt x="206" y="76"/>
                </a:lnTo>
                <a:lnTo>
                  <a:pt x="206" y="76"/>
                </a:lnTo>
                <a:lnTo>
                  <a:pt x="204" y="58"/>
                </a:lnTo>
                <a:lnTo>
                  <a:pt x="200" y="44"/>
                </a:lnTo>
                <a:lnTo>
                  <a:pt x="192" y="30"/>
                </a:lnTo>
                <a:lnTo>
                  <a:pt x="182" y="20"/>
                </a:lnTo>
                <a:lnTo>
                  <a:pt x="168" y="12"/>
                </a:lnTo>
                <a:lnTo>
                  <a:pt x="152" y="6"/>
                </a:lnTo>
                <a:lnTo>
                  <a:pt x="134" y="2"/>
                </a:lnTo>
                <a:lnTo>
                  <a:pt x="114" y="0"/>
                </a:lnTo>
                <a:lnTo>
                  <a:pt x="0" y="0"/>
                </a:lnTo>
                <a:lnTo>
                  <a:pt x="0" y="152"/>
                </a:lnTo>
                <a:lnTo>
                  <a:pt x="118" y="152"/>
                </a:lnTo>
                <a:close/>
              </a:path>
            </a:pathLst>
          </a:custGeom>
          <a:solidFill>
            <a:srgbClr val="335359"/>
          </a:solidFill>
          <a:ln>
            <a:noFill/>
          </a:ln>
        </p:spPr>
        <p:txBody>
          <a:bodyPr/>
          <a:lstStyle/>
          <a:p>
            <a:pPr>
              <a:defRPr/>
            </a:pPr>
            <a:endParaRPr lang="en-US"/>
          </a:p>
        </p:txBody>
      </p:sp>
      <p:sp>
        <p:nvSpPr>
          <p:cNvPr id="130" name="Freeform 241"/>
          <p:cNvSpPr>
            <a:spLocks/>
          </p:cNvSpPr>
          <p:nvPr userDrawn="1"/>
        </p:nvSpPr>
        <p:spPr bwMode="auto">
          <a:xfrm>
            <a:off x="6462713" y="298450"/>
            <a:ext cx="700087" cy="711200"/>
          </a:xfrm>
          <a:custGeom>
            <a:avLst/>
            <a:gdLst>
              <a:gd name="T0" fmla="*/ 204 w 524"/>
              <a:gd name="T1" fmla="*/ 320 h 528"/>
              <a:gd name="T2" fmla="*/ 0 w 524"/>
              <a:gd name="T3" fmla="*/ 0 h 528"/>
              <a:gd name="T4" fmla="*/ 136 w 524"/>
              <a:gd name="T5" fmla="*/ 0 h 528"/>
              <a:gd name="T6" fmla="*/ 262 w 524"/>
              <a:gd name="T7" fmla="*/ 212 h 528"/>
              <a:gd name="T8" fmla="*/ 390 w 524"/>
              <a:gd name="T9" fmla="*/ 0 h 528"/>
              <a:gd name="T10" fmla="*/ 524 w 524"/>
              <a:gd name="T11" fmla="*/ 0 h 528"/>
              <a:gd name="T12" fmla="*/ 320 w 524"/>
              <a:gd name="T13" fmla="*/ 318 h 528"/>
              <a:gd name="T14" fmla="*/ 320 w 524"/>
              <a:gd name="T15" fmla="*/ 528 h 528"/>
              <a:gd name="T16" fmla="*/ 204 w 524"/>
              <a:gd name="T17" fmla="*/ 528 h 528"/>
              <a:gd name="T18" fmla="*/ 204 w 524"/>
              <a:gd name="T19" fmla="*/ 32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8">
                <a:moveTo>
                  <a:pt x="204" y="320"/>
                </a:moveTo>
                <a:lnTo>
                  <a:pt x="0" y="0"/>
                </a:lnTo>
                <a:lnTo>
                  <a:pt x="136" y="0"/>
                </a:lnTo>
                <a:lnTo>
                  <a:pt x="262" y="212"/>
                </a:lnTo>
                <a:lnTo>
                  <a:pt x="390" y="0"/>
                </a:lnTo>
                <a:lnTo>
                  <a:pt x="524" y="0"/>
                </a:lnTo>
                <a:lnTo>
                  <a:pt x="320" y="318"/>
                </a:lnTo>
                <a:lnTo>
                  <a:pt x="320" y="528"/>
                </a:lnTo>
                <a:lnTo>
                  <a:pt x="204" y="528"/>
                </a:lnTo>
                <a:lnTo>
                  <a:pt x="204" y="320"/>
                </a:lnTo>
                <a:close/>
              </a:path>
            </a:pathLst>
          </a:custGeom>
          <a:solidFill>
            <a:srgbClr val="F7D300"/>
          </a:solidFill>
          <a:ln>
            <a:noFill/>
          </a:ln>
        </p:spPr>
        <p:txBody>
          <a:bodyPr/>
          <a:lstStyle/>
          <a:p>
            <a:pPr>
              <a:defRPr/>
            </a:pPr>
            <a:endParaRPr lang="en-US"/>
          </a:p>
        </p:txBody>
      </p:sp>
      <p:sp>
        <p:nvSpPr>
          <p:cNvPr id="131" name="Rectangle 41"/>
          <p:cNvSpPr>
            <a:spLocks noChangeArrowheads="1"/>
          </p:cNvSpPr>
          <p:nvPr userDrawn="1"/>
        </p:nvSpPr>
        <p:spPr bwMode="auto">
          <a:xfrm>
            <a:off x="7450138" y="273050"/>
            <a:ext cx="1366837" cy="1200150"/>
          </a:xfrm>
          <a:prstGeom prst="rect">
            <a:avLst/>
          </a:prstGeom>
          <a:noFill/>
          <a:ln>
            <a:noFill/>
          </a:ln>
        </p:spPr>
        <p:txBody>
          <a:bodyPr wrap="none" lIns="0" tIns="0" rIns="0" bIns="0">
            <a:spAutoFit/>
          </a:bodyPr>
          <a:lstStyle/>
          <a:p>
            <a:pPr>
              <a:defRPr/>
            </a:pPr>
            <a:r>
              <a:rPr lang="en-US" sz="2600" b="1" dirty="0">
                <a:solidFill>
                  <a:schemeClr val="bg1"/>
                </a:solidFill>
                <a:latin typeface="Arial Black" pitchFamily="34" charset="0"/>
              </a:rPr>
              <a:t>Gilbert </a:t>
            </a:r>
          </a:p>
          <a:p>
            <a:pPr>
              <a:defRPr/>
            </a:pPr>
            <a:r>
              <a:rPr lang="en-US" sz="2600" b="1" dirty="0">
                <a:solidFill>
                  <a:schemeClr val="bg1"/>
                </a:solidFill>
                <a:latin typeface="Arial Black" pitchFamily="34" charset="0"/>
              </a:rPr>
              <a:t>Kirss </a:t>
            </a:r>
          </a:p>
          <a:p>
            <a:pPr>
              <a:defRPr/>
            </a:pPr>
            <a:r>
              <a:rPr lang="en-US" sz="2600" b="1" dirty="0">
                <a:solidFill>
                  <a:schemeClr val="bg1"/>
                </a:solidFill>
                <a:latin typeface="Arial Black" pitchFamily="34" charset="0"/>
              </a:rPr>
              <a:t>Foster</a:t>
            </a:r>
          </a:p>
        </p:txBody>
      </p:sp>
      <p:sp>
        <p:nvSpPr>
          <p:cNvPr id="127" name="Subtitle 2"/>
          <p:cNvSpPr>
            <a:spLocks noGrp="1"/>
          </p:cNvSpPr>
          <p:nvPr>
            <p:ph type="subTitle" idx="1"/>
          </p:nvPr>
        </p:nvSpPr>
        <p:spPr>
          <a:xfrm>
            <a:off x="762000" y="5486400"/>
            <a:ext cx="6400800" cy="1295400"/>
          </a:xfrm>
        </p:spPr>
        <p:txBody>
          <a:bodyPr/>
          <a:lstStyle>
            <a:lvl1pPr marL="0" indent="0" algn="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 name="Title 1"/>
          <p:cNvSpPr>
            <a:spLocks noGrp="1"/>
          </p:cNvSpPr>
          <p:nvPr>
            <p:ph type="title"/>
          </p:nvPr>
        </p:nvSpPr>
        <p:spPr>
          <a:xfrm>
            <a:off x="5743202" y="4419600"/>
            <a:ext cx="1419598" cy="1066800"/>
          </a:xfrm>
          <a:effectLst/>
        </p:spPr>
        <p:txBody>
          <a:bodyPr lIns="0" tIns="0" rIns="0" bIns="0"/>
          <a:lstStyle>
            <a:lvl1pPr algn="r">
              <a:defRPr sz="6600">
                <a:solidFill>
                  <a:srgbClr val="F7D300"/>
                </a:solidFill>
              </a:defRPr>
            </a:lvl1pPr>
          </a:lstStyle>
          <a:p>
            <a:r>
              <a:rPr lang="en-US"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3"/>
          <p:cNvSpPr>
            <a:spLocks noGrp="1" noChangeArrowheads="1"/>
          </p:cNvSpPr>
          <p:nvPr>
            <p:ph type="sldNum" sz="quarter" idx="10"/>
          </p:nvPr>
        </p:nvSpPr>
        <p:spPr>
          <a:ln/>
        </p:spPr>
        <p:txBody>
          <a:bodyPr/>
          <a:lstStyle>
            <a:lvl1pPr>
              <a:defRPr/>
            </a:lvl1pPr>
          </a:lstStyle>
          <a:p>
            <a:pPr>
              <a:defRPr/>
            </a:pPr>
            <a:fld id="{A8912F2E-C311-4671-BEE6-3A7D4A23A5BD}"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3"/>
          <p:cNvSpPr>
            <a:spLocks noGrp="1" noChangeArrowheads="1"/>
          </p:cNvSpPr>
          <p:nvPr>
            <p:ph type="sldNum" sz="quarter" idx="10"/>
          </p:nvPr>
        </p:nvSpPr>
        <p:spPr>
          <a:ln/>
        </p:spPr>
        <p:txBody>
          <a:bodyPr/>
          <a:lstStyle>
            <a:lvl1pPr>
              <a:defRPr/>
            </a:lvl1pPr>
          </a:lstStyle>
          <a:p>
            <a:pPr>
              <a:defRPr/>
            </a:pPr>
            <a:fld id="{3A492888-9F10-464A-9637-1807FA374AA6}"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2B9DEADB-717F-4CAA-9D4D-E677A3D77147}"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9075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228600"/>
            <a:ext cx="641985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49048210-7603-4E48-AB4B-E0C9E7D5F774}"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8" charset="0"/>
                <a:ea typeface="+mn-ea"/>
              </a:defRPr>
            </a:lvl1pPr>
          </a:lstStyle>
          <a:p>
            <a:pPr>
              <a:defRPr/>
            </a:pPr>
            <a:endParaRPr lang="en-US"/>
          </a:p>
        </p:txBody>
      </p:sp>
      <p:sp>
        <p:nvSpPr>
          <p:cNvPr id="7" name="Rectangle 6"/>
          <p:cNvSpPr>
            <a:spLocks noGrp="1" noChangeArrowheads="1"/>
          </p:cNvSpPr>
          <p:nvPr>
            <p:ph type="sldNum" sz="quarter" idx="12"/>
          </p:nvPr>
        </p:nvSpPr>
        <p:spPr>
          <a:xfrm>
            <a:off x="8392206" y="6626065"/>
            <a:ext cx="553357" cy="190821"/>
          </a:xfrm>
        </p:spPr>
        <p:txBody>
          <a:bodyPr/>
          <a:lstStyle>
            <a:lvl1pPr>
              <a:defRPr/>
            </a:lvl1pPr>
          </a:lstStyle>
          <a:p>
            <a:pPr>
              <a:defRPr/>
            </a:pPr>
            <a:r>
              <a:rPr lang="en-US" dirty="0"/>
              <a:t>2 – </a:t>
            </a:r>
            <a:fld id="{4AB3B127-47B2-4E08-AAA4-A85CC464E944}" type="slidenum">
              <a:rPr lang="en-US"/>
              <a:pPr>
                <a:defRPr/>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8" charset="0"/>
                <a:ea typeface="+mn-ea"/>
              </a:defRPr>
            </a:lvl1pPr>
          </a:lstStyle>
          <a:p>
            <a:pPr>
              <a:defRPr/>
            </a:pPr>
            <a:endParaRPr lang="en-US"/>
          </a:p>
        </p:txBody>
      </p:sp>
      <p:sp>
        <p:nvSpPr>
          <p:cNvPr id="4" name="Footer Placeholder 3"/>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8" charset="0"/>
                <a:ea typeface="+mn-ea"/>
              </a:defRPr>
            </a:lvl1pPr>
          </a:lstStyle>
          <a:p>
            <a:pPr>
              <a:defRPr/>
            </a:pPr>
            <a:endParaRPr lang="en-US"/>
          </a:p>
        </p:txBody>
      </p:sp>
      <p:sp>
        <p:nvSpPr>
          <p:cNvPr id="5" name="Rectangle 4"/>
          <p:cNvSpPr>
            <a:spLocks noGrp="1" noChangeArrowheads="1"/>
          </p:cNvSpPr>
          <p:nvPr>
            <p:ph type="sldNum" sz="quarter" idx="12"/>
          </p:nvPr>
        </p:nvSpPr>
        <p:spPr>
          <a:xfrm>
            <a:off x="8392206" y="6626065"/>
            <a:ext cx="553357" cy="190821"/>
          </a:xfrm>
        </p:spPr>
        <p:txBody>
          <a:bodyPr/>
          <a:lstStyle>
            <a:lvl1pPr>
              <a:defRPr/>
            </a:lvl1pPr>
          </a:lstStyle>
          <a:p>
            <a:pPr>
              <a:defRPr/>
            </a:pPr>
            <a:r>
              <a:rPr lang="en-US" dirty="0"/>
              <a:t>2 – </a:t>
            </a:r>
            <a:fld id="{B703EDA9-79D3-4F7F-949E-29300D97E086}" type="slidenum">
              <a:rPr lang="en-US"/>
              <a:pPr>
                <a:defRPr/>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8" charset="0"/>
                <a:ea typeface="+mn-ea"/>
              </a:defRPr>
            </a:lvl1pPr>
          </a:lstStyle>
          <a:p>
            <a:pPr>
              <a:defRPr/>
            </a:pPr>
            <a:endParaRPr lang="en-US"/>
          </a:p>
        </p:txBody>
      </p:sp>
      <p:sp>
        <p:nvSpPr>
          <p:cNvPr id="7" name="Rectangle 6"/>
          <p:cNvSpPr>
            <a:spLocks noGrp="1" noChangeArrowheads="1"/>
          </p:cNvSpPr>
          <p:nvPr>
            <p:ph type="sldNum" sz="quarter" idx="12"/>
          </p:nvPr>
        </p:nvSpPr>
        <p:spPr>
          <a:xfrm>
            <a:off x="8392206" y="6626065"/>
            <a:ext cx="553357" cy="190821"/>
          </a:xfrm>
        </p:spPr>
        <p:txBody>
          <a:bodyPr/>
          <a:lstStyle>
            <a:lvl1pPr>
              <a:defRPr/>
            </a:lvl1pPr>
          </a:lstStyle>
          <a:p>
            <a:pPr>
              <a:defRPr/>
            </a:pPr>
            <a:r>
              <a:rPr lang="en-US" dirty="0"/>
              <a:t>2 – </a:t>
            </a:r>
            <a:fld id="{320C27DA-DA1B-4AA5-8BE7-61DEF9472A11}" type="slidenum">
              <a:rPr lang="en-US"/>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400800"/>
            <a:ext cx="2895600" cy="457200"/>
          </a:xfrm>
          <a:prstGeom prst="rect">
            <a:avLst/>
          </a:prstGeom>
        </p:spPr>
        <p:txBody>
          <a:bodyPr/>
          <a:lstStyle>
            <a:lvl1pPr>
              <a:defRPr>
                <a:latin typeface="Helvetica" pitchFamily="8" charset="0"/>
                <a:ea typeface="+mn-ea"/>
              </a:defRPr>
            </a:lvl1pPr>
          </a:lstStyle>
          <a:p>
            <a:pPr>
              <a:defRPr/>
            </a:pPr>
            <a:endParaRPr lang="en-US"/>
          </a:p>
        </p:txBody>
      </p:sp>
      <p:sp>
        <p:nvSpPr>
          <p:cNvPr id="7" name="Rectangle 6"/>
          <p:cNvSpPr>
            <a:spLocks noGrp="1" noChangeArrowheads="1"/>
          </p:cNvSpPr>
          <p:nvPr>
            <p:ph type="sldNum" sz="quarter" idx="12"/>
          </p:nvPr>
        </p:nvSpPr>
        <p:spPr>
          <a:xfrm>
            <a:off x="8321674" y="6626065"/>
            <a:ext cx="623889" cy="190821"/>
          </a:xfrm>
        </p:spPr>
        <p:txBody>
          <a:bodyPr/>
          <a:lstStyle>
            <a:lvl1pPr>
              <a:defRPr/>
            </a:lvl1pPr>
          </a:lstStyle>
          <a:p>
            <a:pPr>
              <a:defRPr/>
            </a:pPr>
            <a:r>
              <a:rPr lang="en-US" dirty="0"/>
              <a:t>21 – </a:t>
            </a:r>
            <a:fld id="{FCBC1976-A4E5-423F-A4DD-C066995BB1F2}" type="slidenum">
              <a:rPr lang="en-US"/>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POnTheFly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518F482F-AF62-4AF0-9C83-55F9F0512C85}" type="slidenum">
              <a:rPr lang="en-US" smtClean="0"/>
              <a:pPr>
                <a:defRPr/>
              </a:pPr>
              <a:t>‹#›</a:t>
            </a:fld>
            <a:endParaRPr lang="en-US" dirty="0"/>
          </a:p>
        </p:txBody>
      </p:sp>
      <p:graphicFrame>
        <p:nvGraphicFramePr>
          <p:cNvPr id="4" name="TPChart" hidden="1"/>
          <p:cNvGraphicFramePr/>
          <p:nvPr userDrawn="1">
            <p:extLst>
              <p:ext uri="{D42A27DB-BD31-4B8C-83A1-F6EECF244321}">
                <p14:modId xmlns:p14="http://schemas.microsoft.com/office/powerpoint/2010/main" val="354788807"/>
              </p:ext>
            </p:extLst>
          </p:nvPr>
        </p:nvGraphicFramePr>
        <p:xfrm>
          <a:off x="6350000" y="1600200"/>
          <a:ext cx="2540000" cy="254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79089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pPr>
              <a:defRPr/>
            </a:pPr>
            <a:fld id="{5962AEAB-F43C-44E3-80D7-F6D20EC81033}"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b="0">
                <a:latin typeface="Arial Black"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C78E7686-AFC7-455B-A67E-34A79E4F7FEC}"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7242FA7D-0568-46B1-8B7E-39E48FDE48B1}"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E5CC969E-89EE-4412-AE69-C3BBDF0772AC}"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E8570647-0C5A-4694-9A8B-799FF41A48C0}"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3962400" cy="2011362"/>
          </a:xfrm>
          <a:prstGeom prst="rect">
            <a:avLst/>
          </a:prstGeom>
        </p:spPr>
        <p:txBody>
          <a:bodyPr anchor="ctr" anchorCtr="0"/>
          <a:lstStyle>
            <a:lvl1pPr>
              <a:defRPr sz="2800" b="1">
                <a:solidFill>
                  <a:schemeClr val="bg1"/>
                </a:solidFill>
              </a:defRPr>
            </a:lvl1p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AA4B76AE-4844-4F74-8106-F3C24A9E26A9}"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D9E7F02-BE9F-456F-ABD5-4E580DD5BCE9}"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A86C2EB-805D-464A-B22F-047F9804D08A}"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9AC368C3-A38B-4E12-9E12-0FDA40F4B34C}" type="slidenum">
              <a:rPr 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EFA93F67-E65B-4FC6-A732-2C9B577F0563}"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4876800" y="2819400"/>
            <a:ext cx="3733800" cy="609600"/>
          </a:xfrm>
        </p:spPr>
        <p:txBody>
          <a:bodyPr/>
          <a:lstStyle>
            <a:lvl1pPr>
              <a:defRPr sz="3600" b="1"/>
            </a:lvl1pPr>
          </a:lstStyle>
          <a:p>
            <a:r>
              <a:rPr lang="en-US"/>
              <a:t>Click to edit Master title style</a:t>
            </a:r>
          </a:p>
        </p:txBody>
      </p:sp>
      <p:sp>
        <p:nvSpPr>
          <p:cNvPr id="17411" name="Rectangle 3"/>
          <p:cNvSpPr>
            <a:spLocks noGrp="1" noChangeArrowheads="1"/>
          </p:cNvSpPr>
          <p:nvPr>
            <p:ph type="subTitle" sz="quarter" idx="1"/>
          </p:nvPr>
        </p:nvSpPr>
        <p:spPr bwMode="auto">
          <a:xfrm>
            <a:off x="4876800" y="3429000"/>
            <a:ext cx="3733800" cy="22098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Tx/>
              <a:buNone/>
              <a:defRPr>
                <a:solidFill>
                  <a:srgbClr val="9C1623"/>
                </a:solidFill>
                <a:latin typeface="Arial" charset="0"/>
              </a:defRPr>
            </a:lvl1pPr>
          </a:lstStyle>
          <a:p>
            <a:r>
              <a:rPr lang="en-US"/>
              <a:t>Click to edit Master subtitle style</a:t>
            </a:r>
          </a:p>
        </p:txBody>
      </p:sp>
    </p:spTree>
    <p:extLst>
      <p:ext uri="{BB962C8B-B14F-4D97-AF65-F5344CB8AC3E}">
        <p14:creationId xmlns:p14="http://schemas.microsoft.com/office/powerpoint/2010/main" val="1086886548"/>
      </p:ext>
    </p:extLst>
  </p:cSld>
  <p:clrMapOvr>
    <a:masterClrMapping/>
  </p:clrMapOvr>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C78E7686-AFC7-455B-A67E-34A79E4F7FEC}" type="slidenum">
              <a:rPr lang="en-US" smtClean="0"/>
              <a:pPr>
                <a:defRPr/>
              </a:pPr>
              <a:t>‹#›</a:t>
            </a:fld>
            <a:endParaRPr lang="en-US" dirty="0"/>
          </a:p>
        </p:txBody>
      </p:sp>
    </p:spTree>
    <p:extLst>
      <p:ext uri="{BB962C8B-B14F-4D97-AF65-F5344CB8AC3E}">
        <p14:creationId xmlns:p14="http://schemas.microsoft.com/office/powerpoint/2010/main" val="347921074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6625"/>
            <a:ext cx="7620000" cy="869950"/>
          </a:xfrm>
        </p:spPr>
        <p:txBody>
          <a:bodyPr/>
          <a:lstStyle>
            <a:lvl1pPr>
              <a:defRPr b="0">
                <a:latin typeface="Arial Black" pitchFamily="34" charset="0"/>
              </a:defRPr>
            </a:lvl1pPr>
          </a:lstStyle>
          <a:p>
            <a:r>
              <a:rPr lang="en-US" dirty="0"/>
              <a:t>Click to edit Master title style</a:t>
            </a:r>
          </a:p>
        </p:txBody>
      </p:sp>
      <p:sp>
        <p:nvSpPr>
          <p:cNvPr id="3" name="Content Placeholder 2"/>
          <p:cNvSpPr>
            <a:spLocks noGrp="1"/>
          </p:cNvSpPr>
          <p:nvPr>
            <p:ph idx="1"/>
          </p:nvPr>
        </p:nvSpPr>
        <p:spPr>
          <a:xfrm>
            <a:off x="228600" y="1066801"/>
            <a:ext cx="86868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2AB6603E-1FE8-4003-B9E0-FD4537359230}"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8A72316D-7092-4609-A1FA-6FF8356087D5}" type="slidenum">
              <a:rPr lang="en-US" smtClean="0"/>
              <a:pPr>
                <a:defRPr/>
              </a:pPr>
              <a:t>‹#›</a:t>
            </a:fld>
            <a:endParaRPr lang="en-US" dirty="0"/>
          </a:p>
        </p:txBody>
      </p:sp>
    </p:spTree>
    <p:extLst>
      <p:ext uri="{BB962C8B-B14F-4D97-AF65-F5344CB8AC3E}">
        <p14:creationId xmlns:p14="http://schemas.microsoft.com/office/powerpoint/2010/main" val="322930157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E1F6996E-D9C3-44BD-8A8F-E4985F0CBF5A}" type="slidenum">
              <a:rPr lang="en-US" smtClean="0"/>
              <a:pPr>
                <a:defRPr/>
              </a:pPr>
              <a:t>‹#›</a:t>
            </a:fld>
            <a:endParaRPr lang="en-US" dirty="0"/>
          </a:p>
        </p:txBody>
      </p:sp>
    </p:spTree>
    <p:extLst>
      <p:ext uri="{BB962C8B-B14F-4D97-AF65-F5344CB8AC3E}">
        <p14:creationId xmlns:p14="http://schemas.microsoft.com/office/powerpoint/2010/main" val="99926739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8" name="Rectangle 4"/>
          <p:cNvSpPr>
            <a:spLocks noGrp="1" noChangeArrowheads="1"/>
          </p:cNvSpPr>
          <p:nvPr>
            <p:ph type="sldNum" sz="quarter" idx="11"/>
          </p:nvPr>
        </p:nvSpPr>
        <p:spPr>
          <a:ln/>
        </p:spPr>
        <p:txBody>
          <a:bodyPr/>
          <a:lstStyle>
            <a:lvl1pPr>
              <a:defRPr/>
            </a:lvl1pPr>
          </a:lstStyle>
          <a:p>
            <a:pPr>
              <a:defRPr/>
            </a:pPr>
            <a:fld id="{D6BE13F7-B937-4087-BE59-9022BB74DC6E}" type="slidenum">
              <a:rPr lang="en-US" smtClean="0"/>
              <a:pPr>
                <a:defRPr/>
              </a:pPr>
              <a:t>‹#›</a:t>
            </a:fld>
            <a:endParaRPr lang="en-US" dirty="0"/>
          </a:p>
        </p:txBody>
      </p:sp>
    </p:spTree>
    <p:extLst>
      <p:ext uri="{BB962C8B-B14F-4D97-AF65-F5344CB8AC3E}">
        <p14:creationId xmlns:p14="http://schemas.microsoft.com/office/powerpoint/2010/main" val="199286226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4" name="Rectangle 4"/>
          <p:cNvSpPr>
            <a:spLocks noGrp="1" noChangeArrowheads="1"/>
          </p:cNvSpPr>
          <p:nvPr>
            <p:ph type="sldNum" sz="quarter" idx="11"/>
          </p:nvPr>
        </p:nvSpPr>
        <p:spPr>
          <a:ln/>
        </p:spPr>
        <p:txBody>
          <a:bodyPr/>
          <a:lstStyle>
            <a:lvl1pPr>
              <a:defRPr/>
            </a:lvl1pPr>
          </a:lstStyle>
          <a:p>
            <a:pPr>
              <a:defRPr/>
            </a:pPr>
            <a:fld id="{CDE30331-7531-42F2-89F4-9AFAA004CCED}" type="slidenum">
              <a:rPr lang="en-US" smtClean="0"/>
              <a:pPr>
                <a:defRPr/>
              </a:pPr>
              <a:t>‹#›</a:t>
            </a:fld>
            <a:endParaRPr lang="en-US" dirty="0"/>
          </a:p>
        </p:txBody>
      </p:sp>
    </p:spTree>
    <p:extLst>
      <p:ext uri="{BB962C8B-B14F-4D97-AF65-F5344CB8AC3E}">
        <p14:creationId xmlns:p14="http://schemas.microsoft.com/office/powerpoint/2010/main" val="128012997"/>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3" name="Rectangle 4"/>
          <p:cNvSpPr>
            <a:spLocks noGrp="1" noChangeArrowheads="1"/>
          </p:cNvSpPr>
          <p:nvPr>
            <p:ph type="sldNum" sz="quarter" idx="11"/>
          </p:nvPr>
        </p:nvSpPr>
        <p:spPr>
          <a:ln/>
        </p:spPr>
        <p:txBody>
          <a:bodyPr/>
          <a:lstStyle>
            <a:lvl1pPr>
              <a:defRPr/>
            </a:lvl1pPr>
          </a:lstStyle>
          <a:p>
            <a:pPr>
              <a:defRPr/>
            </a:pPr>
            <a:fld id="{F4C49692-E897-4D1C-8568-EF8D89D25648}" type="slidenum">
              <a:rPr lang="en-US" smtClean="0"/>
              <a:pPr>
                <a:defRPr/>
              </a:pPr>
              <a:t>‹#›</a:t>
            </a:fld>
            <a:endParaRPr lang="en-US" dirty="0"/>
          </a:p>
        </p:txBody>
      </p:sp>
    </p:spTree>
    <p:extLst>
      <p:ext uri="{BB962C8B-B14F-4D97-AF65-F5344CB8AC3E}">
        <p14:creationId xmlns:p14="http://schemas.microsoft.com/office/powerpoint/2010/main" val="466353312"/>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A8912F2E-C311-4671-BEE6-3A7D4A23A5BD}" type="slidenum">
              <a:rPr lang="en-US" smtClean="0"/>
              <a:pPr>
                <a:defRPr/>
              </a:pPr>
              <a:t>‹#›</a:t>
            </a:fld>
            <a:endParaRPr lang="en-US" dirty="0"/>
          </a:p>
        </p:txBody>
      </p:sp>
    </p:spTree>
    <p:extLst>
      <p:ext uri="{BB962C8B-B14F-4D97-AF65-F5344CB8AC3E}">
        <p14:creationId xmlns:p14="http://schemas.microsoft.com/office/powerpoint/2010/main" val="3621713104"/>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3A492888-9F10-464A-9637-1807FA374AA6}" type="slidenum">
              <a:rPr lang="en-US" smtClean="0"/>
              <a:pPr>
                <a:defRPr/>
              </a:pPr>
              <a:t>‹#›</a:t>
            </a:fld>
            <a:endParaRPr lang="en-US" dirty="0"/>
          </a:p>
        </p:txBody>
      </p:sp>
    </p:spTree>
    <p:extLst>
      <p:ext uri="{BB962C8B-B14F-4D97-AF65-F5344CB8AC3E}">
        <p14:creationId xmlns:p14="http://schemas.microsoft.com/office/powerpoint/2010/main" val="38456951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2B9DEADB-717F-4CAA-9D4D-E677A3D77147}" type="slidenum">
              <a:rPr lang="en-US" smtClean="0"/>
              <a:pPr>
                <a:defRPr/>
              </a:pPr>
              <a:t>‹#›</a:t>
            </a:fld>
            <a:endParaRPr lang="en-US" dirty="0"/>
          </a:p>
        </p:txBody>
      </p:sp>
    </p:spTree>
    <p:extLst>
      <p:ext uri="{BB962C8B-B14F-4D97-AF65-F5344CB8AC3E}">
        <p14:creationId xmlns:p14="http://schemas.microsoft.com/office/powerpoint/2010/main" val="166643254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76200"/>
            <a:ext cx="2190750" cy="6049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90500" y="76200"/>
            <a:ext cx="6419850" cy="6049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49048210-7603-4E48-AB4B-E0C9E7D5F774}" type="slidenum">
              <a:rPr lang="en-US" smtClean="0"/>
              <a:pPr>
                <a:defRPr/>
              </a:pPr>
              <a:t>‹#›</a:t>
            </a:fld>
            <a:endParaRPr lang="en-US" dirty="0"/>
          </a:p>
        </p:txBody>
      </p:sp>
    </p:spTree>
    <p:extLst>
      <p:ext uri="{BB962C8B-B14F-4D97-AF65-F5344CB8AC3E}">
        <p14:creationId xmlns:p14="http://schemas.microsoft.com/office/powerpoint/2010/main" val="2598569076"/>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76200"/>
            <a:ext cx="8763000" cy="19812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7" name="Rectangle 4"/>
          <p:cNvSpPr>
            <a:spLocks noGrp="1" noChangeArrowheads="1"/>
          </p:cNvSpPr>
          <p:nvPr>
            <p:ph type="sldNum" sz="quarter" idx="11"/>
          </p:nvPr>
        </p:nvSpPr>
        <p:spPr>
          <a:ln/>
        </p:spPr>
        <p:txBody>
          <a:bodyPr/>
          <a:lstStyle>
            <a:lvl1pPr>
              <a:defRPr/>
            </a:lvl1pPr>
          </a:lstStyle>
          <a:p>
            <a:pPr>
              <a:defRPr/>
            </a:pPr>
            <a:fld id="{518F482F-AF62-4AF0-9C83-55F9F0512C85}" type="slidenum">
              <a:rPr lang="en-US" smtClean="0"/>
              <a:pPr>
                <a:defRPr/>
              </a:pPr>
              <a:t>‹#›</a:t>
            </a:fld>
            <a:endParaRPr lang="en-US" dirty="0"/>
          </a:p>
        </p:txBody>
      </p:sp>
    </p:spTree>
    <p:extLst>
      <p:ext uri="{BB962C8B-B14F-4D97-AF65-F5344CB8AC3E}">
        <p14:creationId xmlns:p14="http://schemas.microsoft.com/office/powerpoint/2010/main" val="239695582"/>
      </p:ext>
    </p:extLst>
  </p:cSld>
  <p:clrMapOvr>
    <a:masterClrMapping/>
  </p:clrMapOvr>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Arial Black"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AC053B0A-D674-4523-B3E7-CE3BA796C7E2}" type="slidenum">
              <a:rPr lang="en-US"/>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90500" y="76200"/>
            <a:ext cx="8763000" cy="19812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8" name="Rectangle 4"/>
          <p:cNvSpPr>
            <a:spLocks noGrp="1" noChangeArrowheads="1"/>
          </p:cNvSpPr>
          <p:nvPr>
            <p:ph type="sldNum" sz="quarter" idx="11"/>
          </p:nvPr>
        </p:nvSpPr>
        <p:spPr>
          <a:ln/>
        </p:spPr>
        <p:txBody>
          <a:bodyPr/>
          <a:lstStyle>
            <a:lvl1pPr>
              <a:defRPr/>
            </a:lvl1pPr>
          </a:lstStyle>
          <a:p>
            <a:pPr>
              <a:defRPr/>
            </a:pPr>
            <a:fld id="{518F482F-AF62-4AF0-9C83-55F9F0512C85}" type="slidenum">
              <a:rPr lang="en-US" smtClean="0"/>
              <a:pPr>
                <a:defRPr/>
              </a:pPr>
              <a:t>‹#›</a:t>
            </a:fld>
            <a:endParaRPr lang="en-US" dirty="0"/>
          </a:p>
        </p:txBody>
      </p:sp>
    </p:spTree>
    <p:extLst>
      <p:ext uri="{BB962C8B-B14F-4D97-AF65-F5344CB8AC3E}">
        <p14:creationId xmlns:p14="http://schemas.microsoft.com/office/powerpoint/2010/main" val="2446028478"/>
      </p:ext>
    </p:extLst>
  </p:cSld>
  <p:clrMapOvr>
    <a:masterClrMapping/>
  </p:clrMapOvr>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76200"/>
            <a:ext cx="8763000" cy="19812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latin typeface="Georgia"/>
            </a:endParaRPr>
          </a:p>
        </p:txBody>
      </p:sp>
      <p:sp>
        <p:nvSpPr>
          <p:cNvPr id="6" name="Rectangle 4"/>
          <p:cNvSpPr>
            <a:spLocks noGrp="1" noChangeArrowheads="1"/>
          </p:cNvSpPr>
          <p:nvPr>
            <p:ph type="sldNum" sz="quarter" idx="11"/>
          </p:nvPr>
        </p:nvSpPr>
        <p:spPr>
          <a:ln/>
        </p:spPr>
        <p:txBody>
          <a:bodyPr/>
          <a:lstStyle>
            <a:lvl1pPr>
              <a:defRPr/>
            </a:lvl1pPr>
          </a:lstStyle>
          <a:p>
            <a:pPr>
              <a:defRPr/>
            </a:pPr>
            <a:r>
              <a:rPr lang="en-US" dirty="0"/>
              <a:t>2 – </a:t>
            </a:r>
            <a:fld id="{320C27DA-DA1B-4AA5-8BE7-61DEF9472A11}" type="slidenum">
              <a:rPr lang="en-US" smtClean="0"/>
              <a:pPr>
                <a:defRPr/>
              </a:pPr>
              <a:t>‹#›</a:t>
            </a:fld>
            <a:endParaRPr lang="en-US" dirty="0"/>
          </a:p>
        </p:txBody>
      </p:sp>
    </p:spTree>
    <p:extLst>
      <p:ext uri="{BB962C8B-B14F-4D97-AF65-F5344CB8AC3E}">
        <p14:creationId xmlns:p14="http://schemas.microsoft.com/office/powerpoint/2010/main" val="362894630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981200"/>
            <a:ext cx="3810000" cy="4114800"/>
          </a:xfrm>
          <a:prstGeom prst="rect">
            <a:avLst/>
          </a:prstGeom>
        </p:spPr>
        <p:txBody>
          <a:bodyPr/>
          <a:lstStyle/>
          <a:p>
            <a:pPr lvl="0"/>
            <a:endParaRPr lang="en-US" noProof="0"/>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96" charset="0"/>
                <a:ea typeface="+mn-ea"/>
              </a:defRPr>
            </a:lvl1pPr>
          </a:lstStyle>
          <a:p>
            <a:pPr>
              <a:defRPr/>
            </a:pPr>
            <a:endParaRPr lang="en-US">
              <a:solidFill>
                <a:srgbClr val="084333"/>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Helvetica" pitchFamily="-96"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AD665BA0-DE70-40AE-B03B-8027BF3B6973}" type="slidenum">
              <a:rPr lang="en-US"/>
              <a:pPr>
                <a:defRPr/>
              </a:pPr>
              <a:t>‹#›</a:t>
            </a:fld>
            <a:endParaRPr lang="en-US"/>
          </a:p>
        </p:txBody>
      </p:sp>
    </p:spTree>
    <p:extLst>
      <p:ext uri="{BB962C8B-B14F-4D97-AF65-F5344CB8AC3E}">
        <p14:creationId xmlns:p14="http://schemas.microsoft.com/office/powerpoint/2010/main" val="36709193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dirty="0"/>
              <a:t>Click to edit Master title style</a:t>
            </a:r>
          </a:p>
        </p:txBody>
      </p:sp>
      <p:sp>
        <p:nvSpPr>
          <p:cNvPr id="3" name="Table Placeholder 2"/>
          <p:cNvSpPr>
            <a:spLocks noGrp="1"/>
          </p:cNvSpPr>
          <p:nvPr>
            <p:ph type="tbl" idx="1"/>
          </p:nvPr>
        </p:nvSpPr>
        <p:spPr>
          <a:xfrm>
            <a:off x="685800" y="1981200"/>
            <a:ext cx="7772400" cy="4114800"/>
          </a:xfrm>
          <a:prstGeom prst="rect">
            <a:avLst/>
          </a:prstGeom>
        </p:spPr>
        <p:txBody>
          <a:bodyPr/>
          <a:lstStyle/>
          <a:p>
            <a:pPr lvl="0"/>
            <a:endParaRPr lang="en-US" noProof="0"/>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8" charset="0"/>
                <a:ea typeface="+mn-ea"/>
              </a:defRPr>
            </a:lvl1pPr>
          </a:lstStyle>
          <a:p>
            <a:pPr>
              <a:defRPr/>
            </a:pPr>
            <a:endParaRPr lang="en-US"/>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a:lstStyle>
            <a:lvl1pPr>
              <a:defRPr>
                <a:latin typeface="Helvetica" pitchFamily="8" charset="0"/>
                <a:ea typeface="+mn-ea"/>
              </a:defRPr>
            </a:lvl1pPr>
          </a:lstStyle>
          <a:p>
            <a:pPr>
              <a:defRPr/>
            </a:pPr>
            <a:endParaRPr lang="en-US"/>
          </a:p>
        </p:txBody>
      </p:sp>
      <p:sp>
        <p:nvSpPr>
          <p:cNvPr id="6" name="Rectangle 5"/>
          <p:cNvSpPr>
            <a:spLocks noGrp="1" noChangeArrowheads="1"/>
          </p:cNvSpPr>
          <p:nvPr>
            <p:ph type="sldNum" sz="quarter" idx="12"/>
          </p:nvPr>
        </p:nvSpPr>
        <p:spPr/>
        <p:txBody>
          <a:bodyPr/>
          <a:lstStyle>
            <a:lvl1pPr>
              <a:defRPr/>
            </a:lvl1pPr>
          </a:lstStyle>
          <a:p>
            <a:pPr>
              <a:defRPr/>
            </a:pPr>
            <a:r>
              <a:rPr lang="en-US" dirty="0"/>
              <a:t>18 – </a:t>
            </a:r>
            <a:fld id="{3A1DD6AA-CA65-4D7A-A6EE-6492F19626FA}" type="slidenum">
              <a:rPr lang="en-US"/>
              <a:pPr>
                <a:defRPr/>
              </a:pPr>
              <a:t>‹#›</a:t>
            </a:fld>
            <a:endParaRPr lang="en-US" dirty="0"/>
          </a:p>
        </p:txBody>
      </p:sp>
    </p:spTree>
    <p:extLst>
      <p:ext uri="{BB962C8B-B14F-4D97-AF65-F5344CB8AC3E}">
        <p14:creationId xmlns:p14="http://schemas.microsoft.com/office/powerpoint/2010/main" val="40234704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7772400" cy="1981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4114800"/>
            <a:ext cx="7772400" cy="1981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Helvetica"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dirty="0"/>
              <a:t>19 – </a:t>
            </a:r>
            <a:fld id="{D0E29C7C-1CD4-4373-B4FC-155BF5684927}" type="slidenum">
              <a:rPr lang="en-US"/>
              <a:pPr>
                <a:defRPr/>
              </a:pPr>
              <a:t>‹#›</a:t>
            </a:fld>
            <a:endParaRPr lang="en-US" dirty="0"/>
          </a:p>
        </p:txBody>
      </p:sp>
    </p:spTree>
    <p:extLst>
      <p:ext uri="{BB962C8B-B14F-4D97-AF65-F5344CB8AC3E}">
        <p14:creationId xmlns:p14="http://schemas.microsoft.com/office/powerpoint/2010/main" val="264490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3"/>
          <p:cNvSpPr>
            <a:spLocks noGrp="1" noChangeArrowheads="1"/>
          </p:cNvSpPr>
          <p:nvPr>
            <p:ph type="sldNum" sz="quarter" idx="10"/>
          </p:nvPr>
        </p:nvSpPr>
        <p:spPr>
          <a:ln/>
        </p:spPr>
        <p:txBody>
          <a:bodyPr/>
          <a:lstStyle>
            <a:lvl1pPr>
              <a:defRPr/>
            </a:lvl1pPr>
          </a:lstStyle>
          <a:p>
            <a:pPr>
              <a:defRPr/>
            </a:pPr>
            <a:fld id="{8A72316D-7092-4609-A1FA-6FF8356087D5}"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00200"/>
            <a:ext cx="42672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2672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3"/>
          <p:cNvSpPr>
            <a:spLocks noGrp="1" noChangeArrowheads="1"/>
          </p:cNvSpPr>
          <p:nvPr>
            <p:ph type="sldNum" sz="quarter" idx="10"/>
          </p:nvPr>
        </p:nvSpPr>
        <p:spPr>
          <a:ln/>
        </p:spPr>
        <p:txBody>
          <a:bodyPr/>
          <a:lstStyle>
            <a:lvl1pPr>
              <a:defRPr/>
            </a:lvl1pPr>
          </a:lstStyle>
          <a:p>
            <a:pPr>
              <a:defRPr/>
            </a:pPr>
            <a:fld id="{E1F6996E-D9C3-44BD-8A8F-E4985F0CBF5A}"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3"/>
          <p:cNvSpPr>
            <a:spLocks noGrp="1" noChangeArrowheads="1"/>
          </p:cNvSpPr>
          <p:nvPr>
            <p:ph type="sldNum" sz="quarter" idx="10"/>
          </p:nvPr>
        </p:nvSpPr>
        <p:spPr>
          <a:ln/>
        </p:spPr>
        <p:txBody>
          <a:bodyPr/>
          <a:lstStyle>
            <a:lvl1pPr>
              <a:defRPr/>
            </a:lvl1pPr>
          </a:lstStyle>
          <a:p>
            <a:pPr>
              <a:defRPr/>
            </a:pPr>
            <a:fld id="{D6BE13F7-B937-4087-BE59-9022BB74DC6E}"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3"/>
          <p:cNvSpPr>
            <a:spLocks noGrp="1" noChangeArrowheads="1"/>
          </p:cNvSpPr>
          <p:nvPr>
            <p:ph type="sldNum" sz="quarter" idx="10"/>
          </p:nvPr>
        </p:nvSpPr>
        <p:spPr>
          <a:ln/>
        </p:spPr>
        <p:txBody>
          <a:bodyPr/>
          <a:lstStyle>
            <a:lvl1pPr>
              <a:defRPr/>
            </a:lvl1pPr>
          </a:lstStyle>
          <a:p>
            <a:pPr>
              <a:defRPr/>
            </a:pPr>
            <a:fld id="{CDE30331-7531-42F2-89F4-9AFAA004CCED}"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sldNum" sz="quarter" idx="10"/>
          </p:nvPr>
        </p:nvSpPr>
        <p:spPr>
          <a:ln/>
        </p:spPr>
        <p:txBody>
          <a:bodyPr/>
          <a:lstStyle>
            <a:lvl1pPr>
              <a:defRPr/>
            </a:lvl1pPr>
          </a:lstStyle>
          <a:p>
            <a:pPr>
              <a:defRPr/>
            </a:pPr>
            <a:fld id="{F4C49692-E897-4D1C-8568-EF8D89D25648}"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27"/>
          <p:cNvSpPr>
            <a:spLocks noChangeArrowheads="1"/>
          </p:cNvSpPr>
          <p:nvPr userDrawn="1"/>
        </p:nvSpPr>
        <p:spPr bwMode="auto">
          <a:xfrm>
            <a:off x="0" y="6583363"/>
            <a:ext cx="9144000" cy="274637"/>
          </a:xfrm>
          <a:prstGeom prst="rect">
            <a:avLst/>
          </a:prstGeom>
          <a:solidFill>
            <a:srgbClr val="335359"/>
          </a:solidFill>
          <a:ln>
            <a:solidFill>
              <a:srgbClr val="335359"/>
            </a:solidFill>
          </a:ln>
        </p:spPr>
        <p:txBody>
          <a:bodyPr/>
          <a:lstStyle/>
          <a:p>
            <a:pPr>
              <a:defRPr/>
            </a:pPr>
            <a:endParaRPr lang="en-US"/>
          </a:p>
        </p:txBody>
      </p:sp>
      <p:sp>
        <p:nvSpPr>
          <p:cNvPr id="1026" name="Rectangle 27"/>
          <p:cNvSpPr>
            <a:spLocks noChangeArrowheads="1"/>
          </p:cNvSpPr>
          <p:nvPr userDrawn="1"/>
        </p:nvSpPr>
        <p:spPr bwMode="auto">
          <a:xfrm>
            <a:off x="0" y="-152400"/>
            <a:ext cx="9144000" cy="1371600"/>
          </a:xfrm>
          <a:prstGeom prst="rect">
            <a:avLst/>
          </a:prstGeom>
          <a:solidFill>
            <a:srgbClr val="335359"/>
          </a:solidFill>
          <a:ln>
            <a:noFill/>
          </a:ln>
        </p:spPr>
        <p:txBody>
          <a:bodyPr/>
          <a:lstStyle/>
          <a:p>
            <a:pPr>
              <a:defRPr/>
            </a:pPr>
            <a:endParaRPr lang="en-US" sz="1600"/>
          </a:p>
        </p:txBody>
      </p:sp>
      <p:sp>
        <p:nvSpPr>
          <p:cNvPr id="1029" name="Rectangle 21"/>
          <p:cNvSpPr>
            <a:spLocks noGrp="1" noChangeArrowheads="1"/>
          </p:cNvSpPr>
          <p:nvPr>
            <p:ph type="title"/>
          </p:nvPr>
        </p:nvSpPr>
        <p:spPr bwMode="auto">
          <a:xfrm>
            <a:off x="228600" y="120650"/>
            <a:ext cx="6581775"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91440" rIns="91440" bIns="91440" numCol="1" anchor="ctr" anchorCtr="0" compatLnSpc="1">
            <a:prstTxWarp prst="textNoShape">
              <a:avLst/>
            </a:prstTxWarp>
          </a:bodyPr>
          <a:lstStyle/>
          <a:p>
            <a:pPr lvl="0"/>
            <a:r>
              <a:rPr lang="en-US" dirty="0"/>
              <a:t>Click to edit Master title style</a:t>
            </a:r>
          </a:p>
        </p:txBody>
      </p:sp>
      <p:sp>
        <p:nvSpPr>
          <p:cNvPr id="2" name="Rectangle 22"/>
          <p:cNvSpPr>
            <a:spLocks noGrp="1" noChangeArrowheads="1"/>
          </p:cNvSpPr>
          <p:nvPr>
            <p:ph type="body" idx="1"/>
          </p:nvPr>
        </p:nvSpPr>
        <p:spPr bwMode="auto">
          <a:xfrm>
            <a:off x="228600" y="1449388"/>
            <a:ext cx="8686800" cy="5383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7" name="Rectangle 23"/>
          <p:cNvSpPr>
            <a:spLocks noGrp="1" noChangeArrowheads="1"/>
          </p:cNvSpPr>
          <p:nvPr>
            <p:ph type="sldNum" sz="quarter" idx="4"/>
          </p:nvPr>
        </p:nvSpPr>
        <p:spPr bwMode="auto">
          <a:xfrm>
            <a:off x="8605838" y="6626225"/>
            <a:ext cx="339725" cy="190500"/>
          </a:xfrm>
          <a:prstGeom prst="rect">
            <a:avLst/>
          </a:prstGeom>
          <a:noFill/>
          <a:ln>
            <a:noFill/>
          </a:ln>
          <a:effectLst/>
        </p:spPr>
        <p:txBody>
          <a:bodyPr vert="horz" wrap="none" lIns="91440" tIns="18288" rIns="91440" bIns="18288" numCol="1" anchor="ctr" anchorCtr="0" compatLnSpc="1">
            <a:prstTxWarp prst="textNoShape">
              <a:avLst/>
            </a:prstTxWarp>
            <a:spAutoFit/>
          </a:bodyPr>
          <a:lstStyle>
            <a:lvl1pPr algn="r">
              <a:defRPr sz="1000" b="1" smtClean="0">
                <a:solidFill>
                  <a:srgbClr val="F7D300"/>
                </a:solidFill>
              </a:defRPr>
            </a:lvl1pPr>
          </a:lstStyle>
          <a:p>
            <a:pPr>
              <a:defRPr/>
            </a:pPr>
            <a:fld id="{518F482F-AF62-4AF0-9C83-55F9F0512C85}" type="slidenum">
              <a:rPr lang="en-US"/>
              <a:pPr>
                <a:defRPr/>
              </a:pPr>
              <a:t>‹#›</a:t>
            </a:fld>
            <a:endParaRPr lang="en-US" dirty="0"/>
          </a:p>
        </p:txBody>
      </p:sp>
      <p:grpSp>
        <p:nvGrpSpPr>
          <p:cNvPr id="12" name="Group 11"/>
          <p:cNvGrpSpPr/>
          <p:nvPr userDrawn="1"/>
        </p:nvGrpSpPr>
        <p:grpSpPr>
          <a:xfrm>
            <a:off x="7848600" y="76200"/>
            <a:ext cx="1143000" cy="990600"/>
            <a:chOff x="7687152" y="136449"/>
            <a:chExt cx="1221083" cy="1192649"/>
          </a:xfrm>
          <a:effectLst>
            <a:outerShdw blurRad="50800" dist="38100" algn="l" rotWithShape="0">
              <a:prstClr val="black">
                <a:alpha val="40000"/>
              </a:prstClr>
            </a:outerShdw>
          </a:effectLst>
        </p:grpSpPr>
        <p:sp>
          <p:nvSpPr>
            <p:cNvPr id="4" name="AutoShape 3"/>
            <p:cNvSpPr>
              <a:spLocks noChangeAspect="1" noChangeArrowheads="1" noTextEdit="1"/>
            </p:cNvSpPr>
            <p:nvPr/>
          </p:nvSpPr>
          <p:spPr bwMode="auto">
            <a:xfrm rot="1164575">
              <a:off x="7687152" y="196992"/>
              <a:ext cx="1221083" cy="1071563"/>
            </a:xfrm>
            <a:prstGeom prst="rect">
              <a:avLst/>
            </a:prstGeom>
            <a:noFill/>
            <a:ln>
              <a:noFill/>
            </a:ln>
            <a:scene3d>
              <a:camera prst="orthographicFront"/>
              <a:lightRig rig="threePt" dir="t"/>
            </a:scene3d>
            <a:sp3d>
              <a:bevelT/>
            </a:sp3d>
          </p:spPr>
          <p:txBody>
            <a:bodyPr/>
            <a:lstStyle/>
            <a:p>
              <a:pPr>
                <a:defRPr/>
              </a:pPr>
              <a:endParaRPr lang="en-US"/>
            </a:p>
          </p:txBody>
        </p:sp>
        <p:sp>
          <p:nvSpPr>
            <p:cNvPr id="5" name="Freeform 5"/>
            <p:cNvSpPr>
              <a:spLocks/>
            </p:cNvSpPr>
            <p:nvPr/>
          </p:nvSpPr>
          <p:spPr bwMode="auto">
            <a:xfrm rot="1164575">
              <a:off x="7734223" y="244063"/>
              <a:ext cx="1126941" cy="977421"/>
            </a:xfrm>
            <a:custGeom>
              <a:avLst/>
              <a:gdLst>
                <a:gd name="T0" fmla="*/ 204 w 814"/>
                <a:gd name="T1" fmla="*/ 706 h 706"/>
                <a:gd name="T2" fmla="*/ 0 w 814"/>
                <a:gd name="T3" fmla="*/ 352 h 706"/>
                <a:gd name="T4" fmla="*/ 204 w 814"/>
                <a:gd name="T5" fmla="*/ 0 h 706"/>
                <a:gd name="T6" fmla="*/ 612 w 814"/>
                <a:gd name="T7" fmla="*/ 0 h 706"/>
                <a:gd name="T8" fmla="*/ 814 w 814"/>
                <a:gd name="T9" fmla="*/ 352 h 706"/>
                <a:gd name="T10" fmla="*/ 612 w 814"/>
                <a:gd name="T11" fmla="*/ 706 h 706"/>
                <a:gd name="T12" fmla="*/ 204 w 814"/>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814" h="706">
                  <a:moveTo>
                    <a:pt x="204" y="706"/>
                  </a:moveTo>
                  <a:lnTo>
                    <a:pt x="0" y="352"/>
                  </a:lnTo>
                  <a:lnTo>
                    <a:pt x="204" y="0"/>
                  </a:lnTo>
                  <a:lnTo>
                    <a:pt x="612" y="0"/>
                  </a:lnTo>
                  <a:lnTo>
                    <a:pt x="814" y="352"/>
                  </a:lnTo>
                  <a:lnTo>
                    <a:pt x="612" y="706"/>
                  </a:lnTo>
                  <a:lnTo>
                    <a:pt x="204" y="706"/>
                  </a:lnTo>
                  <a:close/>
                </a:path>
              </a:pathLst>
            </a:custGeom>
            <a:noFill/>
            <a:ln w="28575">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6" name="Freeform 6"/>
            <p:cNvSpPr>
              <a:spLocks/>
            </p:cNvSpPr>
            <p:nvPr/>
          </p:nvSpPr>
          <p:spPr bwMode="auto">
            <a:xfrm rot="1164575">
              <a:off x="8361513" y="124603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7" name="Freeform 7"/>
            <p:cNvSpPr>
              <a:spLocks/>
            </p:cNvSpPr>
            <p:nvPr/>
          </p:nvSpPr>
          <p:spPr bwMode="auto">
            <a:xfrm rot="1164575">
              <a:off x="8790297" y="880336"/>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0 w 58"/>
                <a:gd name="T11" fmla="*/ 56 h 58"/>
                <a:gd name="T12" fmla="*/ 34 w 58"/>
                <a:gd name="T13" fmla="*/ 58 h 58"/>
                <a:gd name="T14" fmla="*/ 28 w 58"/>
                <a:gd name="T15" fmla="*/ 58 h 58"/>
                <a:gd name="T16" fmla="*/ 28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28 w 58"/>
                <a:gd name="T43" fmla="*/ 0 h 58"/>
                <a:gd name="T44" fmla="*/ 28 w 58"/>
                <a:gd name="T45" fmla="*/ 0 h 58"/>
                <a:gd name="T46" fmla="*/ 34 w 58"/>
                <a:gd name="T47" fmla="*/ 0 h 58"/>
                <a:gd name="T48" fmla="*/ 40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0" y="56"/>
                  </a:lnTo>
                  <a:lnTo>
                    <a:pt x="34" y="58"/>
                  </a:lnTo>
                  <a:lnTo>
                    <a:pt x="28" y="58"/>
                  </a:lnTo>
                  <a:lnTo>
                    <a:pt x="28"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28" y="0"/>
                  </a:lnTo>
                  <a:lnTo>
                    <a:pt x="28" y="0"/>
                  </a:lnTo>
                  <a:lnTo>
                    <a:pt x="34" y="0"/>
                  </a:lnTo>
                  <a:lnTo>
                    <a:pt x="40"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8" name="Freeform 8"/>
            <p:cNvSpPr>
              <a:spLocks/>
            </p:cNvSpPr>
            <p:nvPr/>
          </p:nvSpPr>
          <p:spPr bwMode="auto">
            <a:xfrm rot="1164575">
              <a:off x="8686328" y="32416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9" name="Freeform 9"/>
            <p:cNvSpPr>
              <a:spLocks/>
            </p:cNvSpPr>
            <p:nvPr/>
          </p:nvSpPr>
          <p:spPr bwMode="auto">
            <a:xfrm rot="1164575">
              <a:off x="8153576" y="136449"/>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10" name="Freeform 10"/>
            <p:cNvSpPr>
              <a:spLocks/>
            </p:cNvSpPr>
            <p:nvPr/>
          </p:nvSpPr>
          <p:spPr bwMode="auto">
            <a:xfrm rot="1164575">
              <a:off x="7724792" y="504913"/>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2 w 58"/>
                <a:gd name="T11" fmla="*/ 56 h 58"/>
                <a:gd name="T12" fmla="*/ 36 w 58"/>
                <a:gd name="T13" fmla="*/ 58 h 58"/>
                <a:gd name="T14" fmla="*/ 30 w 58"/>
                <a:gd name="T15" fmla="*/ 58 h 58"/>
                <a:gd name="T16" fmla="*/ 30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30 w 58"/>
                <a:gd name="T43" fmla="*/ 0 h 58"/>
                <a:gd name="T44" fmla="*/ 30 w 58"/>
                <a:gd name="T45" fmla="*/ 0 h 58"/>
                <a:gd name="T46" fmla="*/ 36 w 58"/>
                <a:gd name="T47" fmla="*/ 0 h 58"/>
                <a:gd name="T48" fmla="*/ 42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2" y="56"/>
                  </a:lnTo>
                  <a:lnTo>
                    <a:pt x="36" y="58"/>
                  </a:lnTo>
                  <a:lnTo>
                    <a:pt x="30" y="58"/>
                  </a:lnTo>
                  <a:lnTo>
                    <a:pt x="30"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30" y="0"/>
                  </a:lnTo>
                  <a:lnTo>
                    <a:pt x="30" y="0"/>
                  </a:lnTo>
                  <a:lnTo>
                    <a:pt x="36" y="0"/>
                  </a:lnTo>
                  <a:lnTo>
                    <a:pt x="42"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11" name="Freeform 11"/>
            <p:cNvSpPr>
              <a:spLocks/>
            </p:cNvSpPr>
            <p:nvPr/>
          </p:nvSpPr>
          <p:spPr bwMode="auto">
            <a:xfrm rot="1164575">
              <a:off x="7828761" y="1058320"/>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grpSp>
      <p:sp>
        <p:nvSpPr>
          <p:cNvPr id="16" name="Text Box 18"/>
          <p:cNvSpPr txBox="1">
            <a:spLocks noChangeArrowheads="1"/>
          </p:cNvSpPr>
          <p:nvPr userDrawn="1"/>
        </p:nvSpPr>
        <p:spPr bwMode="auto">
          <a:xfrm>
            <a:off x="228600" y="6604000"/>
            <a:ext cx="2058988" cy="254000"/>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050" b="1" dirty="0">
                <a:solidFill>
                  <a:srgbClr val="F7D300"/>
                </a:solidFill>
              </a:rPr>
              <a:t>© 2014 W. W. Norton Co., Inc.</a:t>
            </a:r>
          </a:p>
        </p:txBody>
      </p:sp>
    </p:spTree>
  </p:cSld>
  <p:clrMap bg1="lt1" tx1="dk1" bg2="lt2" tx2="dk2" accent1="accent1" accent2="accent2" accent3="accent3" accent4="accent4" accent5="accent5" accent6="accent6" hlink="hlink" folHlink="folHlink"/>
  <p:sldLayoutIdLst>
    <p:sldLayoutId id="2147483868"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69" r:id="rId14"/>
    <p:sldLayoutId id="2147483870" r:id="rId15"/>
    <p:sldLayoutId id="2147483872" r:id="rId16"/>
    <p:sldLayoutId id="2147483873" r:id="rId17"/>
    <p:sldLayoutId id="2147483944" r:id="rId18"/>
  </p:sldLayoutIdLst>
  <p:hf hdr="0" ftr="0" dt="0"/>
  <p:txStyles>
    <p:titleStyle>
      <a:lvl1pPr algn="l" rtl="0" eaLnBrk="0" fontAlgn="base" hangingPunct="0">
        <a:spcBef>
          <a:spcPct val="0"/>
        </a:spcBef>
        <a:spcAft>
          <a:spcPct val="0"/>
        </a:spcAft>
        <a:defRPr sz="4000">
          <a:solidFill>
            <a:srgbClr val="F7D300"/>
          </a:solidFill>
          <a:latin typeface="+mn-lt"/>
          <a:ea typeface="+mj-ea"/>
          <a:cs typeface="Arial" pitchFamily="34" charset="0"/>
        </a:defRPr>
      </a:lvl1pPr>
      <a:lvl2pPr algn="l" rtl="0" eaLnBrk="0" fontAlgn="base" hangingPunct="0">
        <a:spcBef>
          <a:spcPct val="0"/>
        </a:spcBef>
        <a:spcAft>
          <a:spcPct val="0"/>
        </a:spcAft>
        <a:defRPr sz="4000">
          <a:solidFill>
            <a:srgbClr val="F7D300"/>
          </a:solidFill>
          <a:latin typeface="Arial" charset="0"/>
          <a:cs typeface="Arial" charset="0"/>
        </a:defRPr>
      </a:lvl2pPr>
      <a:lvl3pPr algn="l" rtl="0" eaLnBrk="0" fontAlgn="base" hangingPunct="0">
        <a:spcBef>
          <a:spcPct val="0"/>
        </a:spcBef>
        <a:spcAft>
          <a:spcPct val="0"/>
        </a:spcAft>
        <a:defRPr sz="4000">
          <a:solidFill>
            <a:srgbClr val="F7D300"/>
          </a:solidFill>
          <a:latin typeface="Arial" charset="0"/>
          <a:cs typeface="Arial" charset="0"/>
        </a:defRPr>
      </a:lvl3pPr>
      <a:lvl4pPr algn="l" rtl="0" eaLnBrk="0" fontAlgn="base" hangingPunct="0">
        <a:spcBef>
          <a:spcPct val="0"/>
        </a:spcBef>
        <a:spcAft>
          <a:spcPct val="0"/>
        </a:spcAft>
        <a:defRPr sz="4000">
          <a:solidFill>
            <a:srgbClr val="F7D300"/>
          </a:solidFill>
          <a:latin typeface="Arial" charset="0"/>
          <a:cs typeface="Arial" charset="0"/>
        </a:defRPr>
      </a:lvl4pPr>
      <a:lvl5pPr algn="l" rtl="0" eaLnBrk="0" fontAlgn="base" hangingPunct="0">
        <a:spcBef>
          <a:spcPct val="0"/>
        </a:spcBef>
        <a:spcAft>
          <a:spcPct val="0"/>
        </a:spcAft>
        <a:defRPr sz="4000">
          <a:solidFill>
            <a:srgbClr val="F7D300"/>
          </a:solidFill>
          <a:latin typeface="Arial" charset="0"/>
          <a:cs typeface="Arial" charset="0"/>
        </a:defRPr>
      </a:lvl5pPr>
      <a:lvl6pPr marL="457200" algn="l" rtl="0" fontAlgn="base">
        <a:spcBef>
          <a:spcPct val="0"/>
        </a:spcBef>
        <a:spcAft>
          <a:spcPct val="0"/>
        </a:spcAft>
        <a:defRPr sz="4000">
          <a:solidFill>
            <a:schemeClr val="tx1"/>
          </a:solidFill>
          <a:latin typeface="Arial Rounded MT Bold" pitchFamily="34" charset="0"/>
          <a:cs typeface="Arial" charset="0"/>
        </a:defRPr>
      </a:lvl6pPr>
      <a:lvl7pPr marL="914400" algn="l" rtl="0" fontAlgn="base">
        <a:spcBef>
          <a:spcPct val="0"/>
        </a:spcBef>
        <a:spcAft>
          <a:spcPct val="0"/>
        </a:spcAft>
        <a:defRPr sz="4000">
          <a:solidFill>
            <a:schemeClr val="tx1"/>
          </a:solidFill>
          <a:latin typeface="Arial Rounded MT Bold" pitchFamily="34" charset="0"/>
          <a:cs typeface="Arial" charset="0"/>
        </a:defRPr>
      </a:lvl7pPr>
      <a:lvl8pPr marL="1371600" algn="l" rtl="0" fontAlgn="base">
        <a:spcBef>
          <a:spcPct val="0"/>
        </a:spcBef>
        <a:spcAft>
          <a:spcPct val="0"/>
        </a:spcAft>
        <a:defRPr sz="4000">
          <a:solidFill>
            <a:schemeClr val="tx1"/>
          </a:solidFill>
          <a:latin typeface="Arial Rounded MT Bold" pitchFamily="34" charset="0"/>
          <a:cs typeface="Arial" charset="0"/>
        </a:defRPr>
      </a:lvl8pPr>
      <a:lvl9pPr marL="1828800" algn="l" rtl="0" fontAlgn="base">
        <a:spcBef>
          <a:spcPct val="0"/>
        </a:spcBef>
        <a:spcAft>
          <a:spcPct val="0"/>
        </a:spcAft>
        <a:defRPr sz="4000">
          <a:solidFill>
            <a:schemeClr val="tx1"/>
          </a:solidFill>
          <a:latin typeface="Arial Rounded MT Bold" pitchFamily="34" charset="0"/>
          <a:cs typeface="Arial" charset="0"/>
        </a:defRPr>
      </a:lvl9pPr>
    </p:titleStyle>
    <p:bodyStyle>
      <a:lvl1pPr marL="342900" indent="-342900" algn="l" rtl="0" eaLnBrk="0" fontAlgn="base" hangingPunct="0">
        <a:spcBef>
          <a:spcPct val="20000"/>
        </a:spcBef>
        <a:spcAft>
          <a:spcPct val="0"/>
        </a:spcAft>
        <a:buClr>
          <a:srgbClr val="335359"/>
        </a:buClr>
        <a:buChar char="•"/>
        <a:defRPr sz="3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335359"/>
        </a:buClr>
        <a:buChar char="•"/>
        <a:defRPr sz="2800">
          <a:solidFill>
            <a:schemeClr val="tx1"/>
          </a:solidFill>
          <a:latin typeface="Arial" pitchFamily="34" charset="0"/>
          <a:cs typeface="Arial" pitchFamily="34" charset="0"/>
        </a:defRPr>
      </a:lvl2pPr>
      <a:lvl3pPr marL="1143000" indent="-228600" algn="l" rtl="0" eaLnBrk="0" fontAlgn="base" hangingPunct="0">
        <a:spcBef>
          <a:spcPct val="20000"/>
        </a:spcBef>
        <a:spcAft>
          <a:spcPct val="0"/>
        </a:spcAft>
        <a:buClr>
          <a:srgbClr val="335359"/>
        </a:buClr>
        <a:buChar char="•"/>
        <a:defRPr sz="2400">
          <a:solidFill>
            <a:schemeClr val="tx1"/>
          </a:solidFill>
          <a:latin typeface="Arial" pitchFamily="34" charset="0"/>
          <a:cs typeface="Arial" pitchFamily="34" charset="0"/>
        </a:defRPr>
      </a:lvl3pPr>
      <a:lvl4pPr marL="1600200" indent="-228600" algn="l" rtl="0" eaLnBrk="0" fontAlgn="base" hangingPunct="0">
        <a:spcBef>
          <a:spcPct val="20000"/>
        </a:spcBef>
        <a:spcAft>
          <a:spcPct val="0"/>
        </a:spcAft>
        <a:buClr>
          <a:srgbClr val="335359"/>
        </a:buClr>
        <a:buChar char="•"/>
        <a:defRPr sz="2000">
          <a:solidFill>
            <a:schemeClr val="tx1"/>
          </a:solidFill>
          <a:latin typeface="Arial" pitchFamily="34" charset="0"/>
          <a:cs typeface="Arial" pitchFamily="34" charset="0"/>
        </a:defRPr>
      </a:lvl4pPr>
      <a:lvl5pPr marL="2057400" indent="-228600" algn="l" rtl="0" eaLnBrk="0" fontAlgn="base" hangingPunct="0">
        <a:spcBef>
          <a:spcPct val="20000"/>
        </a:spcBef>
        <a:spcAft>
          <a:spcPct val="0"/>
        </a:spcAft>
        <a:buClr>
          <a:srgbClr val="335359"/>
        </a:buClr>
        <a:buChar char="•"/>
        <a:defRPr sz="2000">
          <a:solidFill>
            <a:schemeClr val="tx1"/>
          </a:solidFill>
          <a:latin typeface="Arial" pitchFamily="34" charset="0"/>
          <a:cs typeface="Arial" pitchFamily="34" charset="0"/>
        </a:defRPr>
      </a:lvl5pPr>
      <a:lvl6pPr marL="2514600" indent="-228600" algn="l" rtl="0" fontAlgn="base">
        <a:spcBef>
          <a:spcPct val="20000"/>
        </a:spcBef>
        <a:spcAft>
          <a:spcPct val="0"/>
        </a:spcAft>
        <a:buClr>
          <a:srgbClr val="00B2CC"/>
        </a:buClr>
        <a:buChar char="•"/>
        <a:defRPr sz="2000">
          <a:solidFill>
            <a:schemeClr val="tx1"/>
          </a:solidFill>
          <a:latin typeface="+mn-lt"/>
          <a:cs typeface="+mn-cs"/>
        </a:defRPr>
      </a:lvl6pPr>
      <a:lvl7pPr marL="2971800" indent="-228600" algn="l" rtl="0" fontAlgn="base">
        <a:spcBef>
          <a:spcPct val="20000"/>
        </a:spcBef>
        <a:spcAft>
          <a:spcPct val="0"/>
        </a:spcAft>
        <a:buClr>
          <a:srgbClr val="00B2CC"/>
        </a:buClr>
        <a:buChar char="•"/>
        <a:defRPr sz="2000">
          <a:solidFill>
            <a:schemeClr val="tx1"/>
          </a:solidFill>
          <a:latin typeface="+mn-lt"/>
          <a:cs typeface="+mn-cs"/>
        </a:defRPr>
      </a:lvl7pPr>
      <a:lvl8pPr marL="3429000" indent="-228600" algn="l" rtl="0" fontAlgn="base">
        <a:spcBef>
          <a:spcPct val="20000"/>
        </a:spcBef>
        <a:spcAft>
          <a:spcPct val="0"/>
        </a:spcAft>
        <a:buClr>
          <a:srgbClr val="00B2CC"/>
        </a:buClr>
        <a:buChar char="•"/>
        <a:defRPr sz="2000">
          <a:solidFill>
            <a:schemeClr val="tx1"/>
          </a:solidFill>
          <a:latin typeface="+mn-lt"/>
          <a:cs typeface="+mn-cs"/>
        </a:defRPr>
      </a:lvl8pPr>
      <a:lvl9pPr marL="3886200" indent="-228600" algn="l" rtl="0" fontAlgn="base">
        <a:spcBef>
          <a:spcPct val="20000"/>
        </a:spcBef>
        <a:spcAft>
          <a:spcPct val="0"/>
        </a:spcAft>
        <a:buClr>
          <a:srgbClr val="00B2CC"/>
        </a:buClr>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35359"/>
        </a:solidFill>
        <a:effectLst/>
      </p:bgPr>
    </p:bg>
    <p:spTree>
      <p:nvGrpSpPr>
        <p:cNvPr id="1" name=""/>
        <p:cNvGrpSpPr/>
        <p:nvPr/>
      </p:nvGrpSpPr>
      <p:grpSpPr>
        <a:xfrm>
          <a:off x="0" y="0"/>
          <a:ext cx="0" cy="0"/>
          <a:chOff x="0" y="0"/>
          <a:chExt cx="0" cy="0"/>
        </a:xfrm>
      </p:grpSpPr>
      <p:sp>
        <p:nvSpPr>
          <p:cNvPr id="2051" name="Rectangle 2"/>
          <p:cNvSpPr>
            <a:spLocks noChangeArrowheads="1"/>
          </p:cNvSpPr>
          <p:nvPr userDrawn="1"/>
        </p:nvSpPr>
        <p:spPr bwMode="auto">
          <a:xfrm>
            <a:off x="152400" y="152400"/>
            <a:ext cx="8458200" cy="1295400"/>
          </a:xfrm>
          <a:prstGeom prst="rect">
            <a:avLst/>
          </a:prstGeom>
          <a:noFill/>
          <a:ln>
            <a:noFill/>
          </a:ln>
        </p:spPr>
        <p:txBody>
          <a:bodyPr/>
          <a:lstStyle/>
          <a:p>
            <a:pPr>
              <a:defRPr/>
            </a:pPr>
            <a:endParaRPr lang="en-US"/>
          </a:p>
        </p:txBody>
      </p:sp>
      <p:sp>
        <p:nvSpPr>
          <p:cNvPr id="12294" name="Rectangle 6"/>
          <p:cNvSpPr>
            <a:spLocks noGrp="1" noChangeArrowheads="1"/>
          </p:cNvSpPr>
          <p:nvPr>
            <p:ph type="sldNum" sz="quarter" idx="4"/>
          </p:nvPr>
        </p:nvSpPr>
        <p:spPr bwMode="auto">
          <a:xfrm>
            <a:off x="8610600" y="6591300"/>
            <a:ext cx="339725" cy="190500"/>
          </a:xfrm>
          <a:prstGeom prst="rect">
            <a:avLst/>
          </a:prstGeom>
          <a:noFill/>
          <a:ln>
            <a:noFill/>
          </a:ln>
          <a:effectLst/>
        </p:spPr>
        <p:txBody>
          <a:bodyPr vert="horz" wrap="none" lIns="91440" tIns="18288" rIns="91440" bIns="18288" numCol="1" anchor="ctr" anchorCtr="0" compatLnSpc="1">
            <a:prstTxWarp prst="textNoShape">
              <a:avLst/>
            </a:prstTxWarp>
            <a:spAutoFit/>
          </a:bodyPr>
          <a:lstStyle>
            <a:lvl1pPr algn="r">
              <a:defRPr sz="1000" b="1" smtClean="0">
                <a:solidFill>
                  <a:schemeClr val="bg1"/>
                </a:solidFill>
              </a:defRPr>
            </a:lvl1pPr>
          </a:lstStyle>
          <a:p>
            <a:pPr>
              <a:defRPr/>
            </a:pPr>
            <a:fld id="{05A3A6AF-5B59-4D38-9AF1-785C56222D4B}" type="slidenum">
              <a:rPr lang="en-US"/>
              <a:pPr>
                <a:defRPr/>
              </a:pPr>
              <a:t>‹#›</a:t>
            </a:fld>
            <a:endParaRPr lang="en-US"/>
          </a:p>
        </p:txBody>
      </p:sp>
      <p:sp>
        <p:nvSpPr>
          <p:cNvPr id="2053" name="Line 11"/>
          <p:cNvSpPr>
            <a:spLocks noChangeShapeType="1"/>
          </p:cNvSpPr>
          <p:nvPr userDrawn="1"/>
        </p:nvSpPr>
        <p:spPr bwMode="auto">
          <a:xfrm>
            <a:off x="1692275" y="-309563"/>
            <a:ext cx="0" cy="0"/>
          </a:xfrm>
          <a:prstGeom prst="line">
            <a:avLst/>
          </a:prstGeom>
          <a:noFill/>
          <a:ln w="63500">
            <a:solidFill>
              <a:srgbClr val="5CA038"/>
            </a:solidFill>
            <a:round/>
            <a:headEnd/>
            <a:tailEnd/>
          </a:ln>
        </p:spPr>
        <p:txBody>
          <a:bodyPr/>
          <a:lstStyle/>
          <a:p>
            <a:pPr>
              <a:defRPr/>
            </a:pPr>
            <a:endParaRPr lang="en-US"/>
          </a:p>
        </p:txBody>
      </p:sp>
      <p:sp>
        <p:nvSpPr>
          <p:cNvPr id="2054" name="Line 14"/>
          <p:cNvSpPr>
            <a:spLocks noChangeShapeType="1"/>
          </p:cNvSpPr>
          <p:nvPr userDrawn="1"/>
        </p:nvSpPr>
        <p:spPr bwMode="auto">
          <a:xfrm>
            <a:off x="501650" y="185738"/>
            <a:ext cx="0" cy="0"/>
          </a:xfrm>
          <a:prstGeom prst="line">
            <a:avLst/>
          </a:prstGeom>
          <a:noFill/>
          <a:ln w="63500">
            <a:solidFill>
              <a:srgbClr val="5CA038"/>
            </a:solidFill>
            <a:round/>
            <a:headEnd/>
            <a:tailEnd/>
          </a:ln>
        </p:spPr>
        <p:txBody>
          <a:bodyPr/>
          <a:lstStyle/>
          <a:p>
            <a:pPr>
              <a:defRPr/>
            </a:pPr>
            <a:endParaRPr lang="en-US"/>
          </a:p>
        </p:txBody>
      </p:sp>
      <p:sp>
        <p:nvSpPr>
          <p:cNvPr id="2055" name="Text Box 18"/>
          <p:cNvSpPr txBox="1">
            <a:spLocks noChangeArrowheads="1"/>
          </p:cNvSpPr>
          <p:nvPr userDrawn="1"/>
        </p:nvSpPr>
        <p:spPr bwMode="auto">
          <a:xfrm>
            <a:off x="3657600" y="6477000"/>
            <a:ext cx="2246313" cy="274638"/>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200" dirty="0">
                <a:solidFill>
                  <a:schemeClr val="bg1"/>
                </a:solidFill>
              </a:rPr>
              <a:t>© 2014 W. W. Norton Co., Inc.</a:t>
            </a:r>
          </a:p>
        </p:txBody>
      </p:sp>
      <p:sp>
        <p:nvSpPr>
          <p:cNvPr id="2059" name="Text Box 23"/>
          <p:cNvSpPr txBox="1">
            <a:spLocks noChangeArrowheads="1"/>
          </p:cNvSpPr>
          <p:nvPr userDrawn="1"/>
        </p:nvSpPr>
        <p:spPr bwMode="auto">
          <a:xfrm>
            <a:off x="1565275" y="4049713"/>
            <a:ext cx="1311275" cy="1016000"/>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en-US" sz="2000" b="1" dirty="0">
                <a:solidFill>
                  <a:schemeClr val="bg1"/>
                </a:solidFill>
              </a:rPr>
              <a:t>GILBERT</a:t>
            </a:r>
          </a:p>
          <a:p>
            <a:pPr algn="ctr" eaLnBrk="1" hangingPunct="1">
              <a:defRPr/>
            </a:pPr>
            <a:r>
              <a:rPr lang="en-US" sz="2000" b="1" dirty="0">
                <a:solidFill>
                  <a:schemeClr val="bg1"/>
                </a:solidFill>
              </a:rPr>
              <a:t>KIRSS</a:t>
            </a:r>
          </a:p>
          <a:p>
            <a:pPr algn="ctr" eaLnBrk="1" hangingPunct="1">
              <a:defRPr/>
            </a:pPr>
            <a:r>
              <a:rPr lang="en-US" sz="2000" b="1" dirty="0">
                <a:solidFill>
                  <a:schemeClr val="bg1"/>
                </a:solidFill>
              </a:rPr>
              <a:t>FOSTER</a:t>
            </a:r>
          </a:p>
        </p:txBody>
      </p:sp>
      <p:pic>
        <p:nvPicPr>
          <p:cNvPr id="1026" name="Picture 2"/>
          <p:cNvPicPr>
            <a:picLocks noChangeAspect="1" noChangeArrowheads="1"/>
          </p:cNvPicPr>
          <p:nvPr userDrawn="1"/>
        </p:nvPicPr>
        <p:blipFill>
          <a:blip/>
          <a:srcRect/>
          <a:stretch>
            <a:fillRect/>
          </a:stretch>
        </p:blipFill>
        <p:spPr bwMode="auto">
          <a:xfrm>
            <a:off x="4419600" y="436563"/>
            <a:ext cx="4392613" cy="5811837"/>
          </a:xfrm>
          <a:prstGeom prst="rect">
            <a:avLst/>
          </a:prstGeom>
          <a:noFill/>
          <a:ln>
            <a:noFill/>
          </a:ln>
          <a:effectLst>
            <a:outerShdw blurRad="254000" dist="177800" dir="2700000" algn="tl" rotWithShape="0">
              <a:prstClr val="black">
                <a:alpha val="40000"/>
              </a:prstClr>
            </a:outerShdw>
          </a:effectLst>
        </p:spPr>
      </p:pic>
      <p:grpSp>
        <p:nvGrpSpPr>
          <p:cNvPr id="20489" name="Group 2"/>
          <p:cNvGrpSpPr>
            <a:grpSpLocks noChangeAspect="1"/>
          </p:cNvGrpSpPr>
          <p:nvPr userDrawn="1"/>
        </p:nvGrpSpPr>
        <p:grpSpPr bwMode="auto">
          <a:xfrm>
            <a:off x="544513" y="2819400"/>
            <a:ext cx="3379787" cy="646113"/>
            <a:chOff x="1016721" y="2652704"/>
            <a:chExt cx="2703629" cy="516789"/>
          </a:xfrm>
        </p:grpSpPr>
        <p:sp>
          <p:nvSpPr>
            <p:cNvPr id="12" name="Freeform 208"/>
            <p:cNvSpPr>
              <a:spLocks noEditPoints="1"/>
            </p:cNvSpPr>
            <p:nvPr userDrawn="1"/>
          </p:nvSpPr>
          <p:spPr bwMode="auto">
            <a:xfrm>
              <a:off x="1355785" y="3070452"/>
              <a:ext cx="67305" cy="77454"/>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2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2 w 110"/>
                <a:gd name="T29" fmla="*/ 50 h 126"/>
                <a:gd name="T30" fmla="*/ 80 w 110"/>
                <a:gd name="T31" fmla="*/ 40 h 126"/>
                <a:gd name="T32" fmla="*/ 76 w 110"/>
                <a:gd name="T33" fmla="*/ 32 h 126"/>
                <a:gd name="T34" fmla="*/ 52 w 110"/>
                <a:gd name="T35" fmla="*/ 24 h 126"/>
                <a:gd name="T36" fmla="*/ 34 w 110"/>
                <a:gd name="T37" fmla="*/ 26 h 126"/>
                <a:gd name="T38" fmla="*/ 10 w 110"/>
                <a:gd name="T39" fmla="*/ 10 h 126"/>
                <a:gd name="T40" fmla="*/ 30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0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0 w 110"/>
                <a:gd name="T69" fmla="*/ 106 h 126"/>
                <a:gd name="T70" fmla="*/ 64 w 110"/>
                <a:gd name="T71" fmla="*/ 104 h 126"/>
                <a:gd name="T72" fmla="*/ 80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2" y="104"/>
                  </a:lnTo>
                  <a:lnTo>
                    <a:pt x="0" y="98"/>
                  </a:lnTo>
                  <a:lnTo>
                    <a:pt x="0" y="88"/>
                  </a:lnTo>
                  <a:lnTo>
                    <a:pt x="0" y="88"/>
                  </a:lnTo>
                  <a:lnTo>
                    <a:pt x="0" y="88"/>
                  </a:lnTo>
                  <a:lnTo>
                    <a:pt x="0" y="78"/>
                  </a:lnTo>
                  <a:lnTo>
                    <a:pt x="4" y="70"/>
                  </a:lnTo>
                  <a:lnTo>
                    <a:pt x="8" y="64"/>
                  </a:lnTo>
                  <a:lnTo>
                    <a:pt x="14" y="58"/>
                  </a:lnTo>
                  <a:lnTo>
                    <a:pt x="20" y="54"/>
                  </a:lnTo>
                  <a:lnTo>
                    <a:pt x="30" y="50"/>
                  </a:lnTo>
                  <a:lnTo>
                    <a:pt x="38" y="48"/>
                  </a:lnTo>
                  <a:lnTo>
                    <a:pt x="50" y="48"/>
                  </a:lnTo>
                  <a:lnTo>
                    <a:pt x="50" y="48"/>
                  </a:lnTo>
                  <a:lnTo>
                    <a:pt x="68" y="50"/>
                  </a:lnTo>
                  <a:lnTo>
                    <a:pt x="82" y="54"/>
                  </a:lnTo>
                  <a:lnTo>
                    <a:pt x="82" y="50"/>
                  </a:lnTo>
                  <a:lnTo>
                    <a:pt x="82" y="50"/>
                  </a:lnTo>
                  <a:lnTo>
                    <a:pt x="80" y="40"/>
                  </a:lnTo>
                  <a:lnTo>
                    <a:pt x="78" y="36"/>
                  </a:lnTo>
                  <a:lnTo>
                    <a:pt x="76" y="32"/>
                  </a:lnTo>
                  <a:lnTo>
                    <a:pt x="66" y="26"/>
                  </a:lnTo>
                  <a:lnTo>
                    <a:pt x="52" y="24"/>
                  </a:lnTo>
                  <a:lnTo>
                    <a:pt x="52" y="24"/>
                  </a:lnTo>
                  <a:lnTo>
                    <a:pt x="34" y="26"/>
                  </a:lnTo>
                  <a:lnTo>
                    <a:pt x="18" y="32"/>
                  </a:lnTo>
                  <a:lnTo>
                    <a:pt x="10" y="10"/>
                  </a:lnTo>
                  <a:lnTo>
                    <a:pt x="10" y="10"/>
                  </a:lnTo>
                  <a:lnTo>
                    <a:pt x="30" y="2"/>
                  </a:lnTo>
                  <a:lnTo>
                    <a:pt x="42"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0"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0" y="106"/>
                  </a:lnTo>
                  <a:lnTo>
                    <a:pt x="50" y="106"/>
                  </a:lnTo>
                  <a:lnTo>
                    <a:pt x="64" y="104"/>
                  </a:lnTo>
                  <a:lnTo>
                    <a:pt x="74" y="98"/>
                  </a:lnTo>
                  <a:lnTo>
                    <a:pt x="80" y="90"/>
                  </a:lnTo>
                  <a:lnTo>
                    <a:pt x="82" y="86"/>
                  </a:lnTo>
                  <a:lnTo>
                    <a:pt x="84" y="80"/>
                  </a:lnTo>
                  <a:lnTo>
                    <a:pt x="84" y="72"/>
                  </a:lnTo>
                  <a:close/>
                </a:path>
              </a:pathLst>
            </a:custGeom>
            <a:solidFill>
              <a:srgbClr val="FFCC00"/>
            </a:solidFill>
            <a:ln>
              <a:noFill/>
            </a:ln>
          </p:spPr>
          <p:txBody>
            <a:bodyPr/>
            <a:lstStyle/>
            <a:p>
              <a:pPr>
                <a:defRPr/>
              </a:pPr>
              <a:endParaRPr lang="en-US"/>
            </a:p>
          </p:txBody>
        </p:sp>
        <p:sp>
          <p:nvSpPr>
            <p:cNvPr id="13" name="Freeform 209"/>
            <p:cNvSpPr>
              <a:spLocks/>
            </p:cNvSpPr>
            <p:nvPr userDrawn="1"/>
          </p:nvSpPr>
          <p:spPr bwMode="auto">
            <a:xfrm>
              <a:off x="1452298" y="3069182"/>
              <a:ext cx="67305" cy="77455"/>
            </a:xfrm>
            <a:custGeom>
              <a:avLst/>
              <a:gdLst>
                <a:gd name="T0" fmla="*/ 0 w 110"/>
                <a:gd name="T1" fmla="*/ 4 h 126"/>
                <a:gd name="T2" fmla="*/ 28 w 110"/>
                <a:gd name="T3" fmla="*/ 4 h 126"/>
                <a:gd name="T4" fmla="*/ 28 w 110"/>
                <a:gd name="T5" fmla="*/ 22 h 126"/>
                <a:gd name="T6" fmla="*/ 28 w 110"/>
                <a:gd name="T7" fmla="*/ 22 h 126"/>
                <a:gd name="T8" fmla="*/ 34 w 110"/>
                <a:gd name="T9" fmla="*/ 14 h 126"/>
                <a:gd name="T10" fmla="*/ 42 w 110"/>
                <a:gd name="T11" fmla="*/ 8 h 126"/>
                <a:gd name="T12" fmla="*/ 52 w 110"/>
                <a:gd name="T13" fmla="*/ 2 h 126"/>
                <a:gd name="T14" fmla="*/ 66 w 110"/>
                <a:gd name="T15" fmla="*/ 0 h 126"/>
                <a:gd name="T16" fmla="*/ 66 w 110"/>
                <a:gd name="T17" fmla="*/ 0 h 126"/>
                <a:gd name="T18" fmla="*/ 76 w 110"/>
                <a:gd name="T19" fmla="*/ 2 h 126"/>
                <a:gd name="T20" fmla="*/ 84 w 110"/>
                <a:gd name="T21" fmla="*/ 4 h 126"/>
                <a:gd name="T22" fmla="*/ 92 w 110"/>
                <a:gd name="T23" fmla="*/ 8 h 126"/>
                <a:gd name="T24" fmla="*/ 98 w 110"/>
                <a:gd name="T25" fmla="*/ 14 h 126"/>
                <a:gd name="T26" fmla="*/ 102 w 110"/>
                <a:gd name="T27" fmla="*/ 20 h 126"/>
                <a:gd name="T28" fmla="*/ 106 w 110"/>
                <a:gd name="T29" fmla="*/ 28 h 126"/>
                <a:gd name="T30" fmla="*/ 108 w 110"/>
                <a:gd name="T31" fmla="*/ 38 h 126"/>
                <a:gd name="T32" fmla="*/ 110 w 110"/>
                <a:gd name="T33" fmla="*/ 48 h 126"/>
                <a:gd name="T34" fmla="*/ 110 w 110"/>
                <a:gd name="T35" fmla="*/ 126 h 126"/>
                <a:gd name="T36" fmla="*/ 82 w 110"/>
                <a:gd name="T37" fmla="*/ 126 h 126"/>
                <a:gd name="T38" fmla="*/ 82 w 110"/>
                <a:gd name="T39" fmla="*/ 56 h 126"/>
                <a:gd name="T40" fmla="*/ 82 w 110"/>
                <a:gd name="T41" fmla="*/ 56 h 126"/>
                <a:gd name="T42" fmla="*/ 80 w 110"/>
                <a:gd name="T43" fmla="*/ 44 h 126"/>
                <a:gd name="T44" fmla="*/ 74 w 110"/>
                <a:gd name="T45" fmla="*/ 34 h 126"/>
                <a:gd name="T46" fmla="*/ 66 w 110"/>
                <a:gd name="T47" fmla="*/ 28 h 126"/>
                <a:gd name="T48" fmla="*/ 56 w 110"/>
                <a:gd name="T49" fmla="*/ 26 h 126"/>
                <a:gd name="T50" fmla="*/ 56 w 110"/>
                <a:gd name="T51" fmla="*/ 26 h 126"/>
                <a:gd name="T52" fmla="*/ 44 w 110"/>
                <a:gd name="T53" fmla="*/ 28 h 126"/>
                <a:gd name="T54" fmla="*/ 36 w 110"/>
                <a:gd name="T55" fmla="*/ 34 h 126"/>
                <a:gd name="T56" fmla="*/ 30 w 110"/>
                <a:gd name="T57" fmla="*/ 44 h 126"/>
                <a:gd name="T58" fmla="*/ 28 w 110"/>
                <a:gd name="T59" fmla="*/ 56 h 126"/>
                <a:gd name="T60" fmla="*/ 28 w 110"/>
                <a:gd name="T61" fmla="*/ 126 h 126"/>
                <a:gd name="T62" fmla="*/ 0 w 110"/>
                <a:gd name="T63" fmla="*/ 126 h 126"/>
                <a:gd name="T64" fmla="*/ 0 w 110"/>
                <a:gd name="T65"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0" y="4"/>
                  </a:moveTo>
                  <a:lnTo>
                    <a:pt x="28" y="4"/>
                  </a:lnTo>
                  <a:lnTo>
                    <a:pt x="28" y="22"/>
                  </a:lnTo>
                  <a:lnTo>
                    <a:pt x="28" y="22"/>
                  </a:lnTo>
                  <a:lnTo>
                    <a:pt x="34" y="14"/>
                  </a:lnTo>
                  <a:lnTo>
                    <a:pt x="42" y="8"/>
                  </a:lnTo>
                  <a:lnTo>
                    <a:pt x="52" y="2"/>
                  </a:lnTo>
                  <a:lnTo>
                    <a:pt x="66" y="0"/>
                  </a:lnTo>
                  <a:lnTo>
                    <a:pt x="66" y="0"/>
                  </a:lnTo>
                  <a:lnTo>
                    <a:pt x="76" y="2"/>
                  </a:lnTo>
                  <a:lnTo>
                    <a:pt x="84" y="4"/>
                  </a:lnTo>
                  <a:lnTo>
                    <a:pt x="92" y="8"/>
                  </a:lnTo>
                  <a:lnTo>
                    <a:pt x="98" y="14"/>
                  </a:lnTo>
                  <a:lnTo>
                    <a:pt x="102" y="20"/>
                  </a:lnTo>
                  <a:lnTo>
                    <a:pt x="106" y="28"/>
                  </a:lnTo>
                  <a:lnTo>
                    <a:pt x="108" y="38"/>
                  </a:lnTo>
                  <a:lnTo>
                    <a:pt x="110" y="48"/>
                  </a:lnTo>
                  <a:lnTo>
                    <a:pt x="110" y="126"/>
                  </a:lnTo>
                  <a:lnTo>
                    <a:pt x="82" y="126"/>
                  </a:lnTo>
                  <a:lnTo>
                    <a:pt x="82" y="56"/>
                  </a:lnTo>
                  <a:lnTo>
                    <a:pt x="82" y="56"/>
                  </a:lnTo>
                  <a:lnTo>
                    <a:pt x="80" y="44"/>
                  </a:lnTo>
                  <a:lnTo>
                    <a:pt x="74" y="34"/>
                  </a:lnTo>
                  <a:lnTo>
                    <a:pt x="66" y="28"/>
                  </a:lnTo>
                  <a:lnTo>
                    <a:pt x="56" y="26"/>
                  </a:lnTo>
                  <a:lnTo>
                    <a:pt x="56" y="26"/>
                  </a:lnTo>
                  <a:lnTo>
                    <a:pt x="44" y="28"/>
                  </a:lnTo>
                  <a:lnTo>
                    <a:pt x="36" y="34"/>
                  </a:lnTo>
                  <a:lnTo>
                    <a:pt x="30" y="44"/>
                  </a:lnTo>
                  <a:lnTo>
                    <a:pt x="28" y="56"/>
                  </a:lnTo>
                  <a:lnTo>
                    <a:pt x="28" y="126"/>
                  </a:lnTo>
                  <a:lnTo>
                    <a:pt x="0" y="126"/>
                  </a:lnTo>
                  <a:lnTo>
                    <a:pt x="0" y="4"/>
                  </a:lnTo>
                  <a:close/>
                </a:path>
              </a:pathLst>
            </a:custGeom>
            <a:solidFill>
              <a:srgbClr val="FFCC00"/>
            </a:solidFill>
            <a:ln>
              <a:noFill/>
            </a:ln>
          </p:spPr>
          <p:txBody>
            <a:bodyPr/>
            <a:lstStyle/>
            <a:p>
              <a:pPr>
                <a:defRPr/>
              </a:pPr>
              <a:endParaRPr lang="en-US"/>
            </a:p>
          </p:txBody>
        </p:sp>
        <p:sp>
          <p:nvSpPr>
            <p:cNvPr id="14" name="Freeform 210"/>
            <p:cNvSpPr>
              <a:spLocks noEditPoints="1"/>
            </p:cNvSpPr>
            <p:nvPr userDrawn="1"/>
          </p:nvSpPr>
          <p:spPr bwMode="auto">
            <a:xfrm>
              <a:off x="1593258" y="3070452"/>
              <a:ext cx="68575" cy="77454"/>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4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4"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FCC00"/>
            </a:solidFill>
            <a:ln>
              <a:noFill/>
            </a:ln>
          </p:spPr>
          <p:txBody>
            <a:bodyPr/>
            <a:lstStyle/>
            <a:p>
              <a:pPr>
                <a:defRPr/>
              </a:pPr>
              <a:endParaRPr lang="en-US"/>
            </a:p>
          </p:txBody>
        </p:sp>
        <p:sp>
          <p:nvSpPr>
            <p:cNvPr id="15" name="Freeform 211"/>
            <p:cNvSpPr>
              <a:spLocks/>
            </p:cNvSpPr>
            <p:nvPr userDrawn="1"/>
          </p:nvSpPr>
          <p:spPr bwMode="auto">
            <a:xfrm>
              <a:off x="1682152" y="3051406"/>
              <a:ext cx="45717" cy="96501"/>
            </a:xfrm>
            <a:custGeom>
              <a:avLst/>
              <a:gdLst>
                <a:gd name="T0" fmla="*/ 16 w 76"/>
                <a:gd name="T1" fmla="*/ 122 h 158"/>
                <a:gd name="T2" fmla="*/ 16 w 76"/>
                <a:gd name="T3" fmla="*/ 58 h 158"/>
                <a:gd name="T4" fmla="*/ 0 w 76"/>
                <a:gd name="T5" fmla="*/ 58 h 158"/>
                <a:gd name="T6" fmla="*/ 0 w 76"/>
                <a:gd name="T7" fmla="*/ 34 h 158"/>
                <a:gd name="T8" fmla="*/ 16 w 76"/>
                <a:gd name="T9" fmla="*/ 34 h 158"/>
                <a:gd name="T10" fmla="*/ 16 w 76"/>
                <a:gd name="T11" fmla="*/ 0 h 158"/>
                <a:gd name="T12" fmla="*/ 44 w 76"/>
                <a:gd name="T13" fmla="*/ 0 h 158"/>
                <a:gd name="T14" fmla="*/ 44 w 76"/>
                <a:gd name="T15" fmla="*/ 34 h 158"/>
                <a:gd name="T16" fmla="*/ 76 w 76"/>
                <a:gd name="T17" fmla="*/ 34 h 158"/>
                <a:gd name="T18" fmla="*/ 76 w 76"/>
                <a:gd name="T19" fmla="*/ 58 h 158"/>
                <a:gd name="T20" fmla="*/ 44 w 76"/>
                <a:gd name="T21" fmla="*/ 58 h 158"/>
                <a:gd name="T22" fmla="*/ 44 w 76"/>
                <a:gd name="T23" fmla="*/ 118 h 158"/>
                <a:gd name="T24" fmla="*/ 44 w 76"/>
                <a:gd name="T25" fmla="*/ 118 h 158"/>
                <a:gd name="T26" fmla="*/ 44 w 76"/>
                <a:gd name="T27" fmla="*/ 124 h 158"/>
                <a:gd name="T28" fmla="*/ 48 w 76"/>
                <a:gd name="T29" fmla="*/ 130 h 158"/>
                <a:gd name="T30" fmla="*/ 52 w 76"/>
                <a:gd name="T31" fmla="*/ 132 h 158"/>
                <a:gd name="T32" fmla="*/ 58 w 76"/>
                <a:gd name="T33" fmla="*/ 132 h 158"/>
                <a:gd name="T34" fmla="*/ 58 w 76"/>
                <a:gd name="T35" fmla="*/ 132 h 158"/>
                <a:gd name="T36" fmla="*/ 68 w 76"/>
                <a:gd name="T37" fmla="*/ 132 h 158"/>
                <a:gd name="T38" fmla="*/ 76 w 76"/>
                <a:gd name="T39" fmla="*/ 128 h 158"/>
                <a:gd name="T40" fmla="*/ 76 w 76"/>
                <a:gd name="T41" fmla="*/ 152 h 158"/>
                <a:gd name="T42" fmla="*/ 76 w 76"/>
                <a:gd name="T43" fmla="*/ 152 h 158"/>
                <a:gd name="T44" fmla="*/ 64 w 76"/>
                <a:gd name="T45" fmla="*/ 156 h 158"/>
                <a:gd name="T46" fmla="*/ 50 w 76"/>
                <a:gd name="T47" fmla="*/ 158 h 158"/>
                <a:gd name="T48" fmla="*/ 50 w 76"/>
                <a:gd name="T49" fmla="*/ 158 h 158"/>
                <a:gd name="T50" fmla="*/ 36 w 76"/>
                <a:gd name="T51" fmla="*/ 156 h 158"/>
                <a:gd name="T52" fmla="*/ 30 w 76"/>
                <a:gd name="T53" fmla="*/ 154 h 158"/>
                <a:gd name="T54" fmla="*/ 26 w 76"/>
                <a:gd name="T55" fmla="*/ 150 h 158"/>
                <a:gd name="T56" fmla="*/ 20 w 76"/>
                <a:gd name="T57" fmla="*/ 146 h 158"/>
                <a:gd name="T58" fmla="*/ 18 w 76"/>
                <a:gd name="T59" fmla="*/ 140 h 158"/>
                <a:gd name="T60" fmla="*/ 16 w 76"/>
                <a:gd name="T61" fmla="*/ 132 h 158"/>
                <a:gd name="T62" fmla="*/ 16 w 76"/>
                <a:gd name="T63" fmla="*/ 122 h 158"/>
                <a:gd name="T64" fmla="*/ 16 w 76"/>
                <a:gd name="T65" fmla="*/ 12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58">
                  <a:moveTo>
                    <a:pt x="16" y="122"/>
                  </a:moveTo>
                  <a:lnTo>
                    <a:pt x="16" y="58"/>
                  </a:lnTo>
                  <a:lnTo>
                    <a:pt x="0" y="58"/>
                  </a:lnTo>
                  <a:lnTo>
                    <a:pt x="0" y="34"/>
                  </a:lnTo>
                  <a:lnTo>
                    <a:pt x="16" y="34"/>
                  </a:lnTo>
                  <a:lnTo>
                    <a:pt x="16" y="0"/>
                  </a:lnTo>
                  <a:lnTo>
                    <a:pt x="44" y="0"/>
                  </a:lnTo>
                  <a:lnTo>
                    <a:pt x="44" y="34"/>
                  </a:lnTo>
                  <a:lnTo>
                    <a:pt x="76" y="34"/>
                  </a:lnTo>
                  <a:lnTo>
                    <a:pt x="76" y="58"/>
                  </a:lnTo>
                  <a:lnTo>
                    <a:pt x="44" y="58"/>
                  </a:lnTo>
                  <a:lnTo>
                    <a:pt x="44" y="118"/>
                  </a:lnTo>
                  <a:lnTo>
                    <a:pt x="44" y="118"/>
                  </a:lnTo>
                  <a:lnTo>
                    <a:pt x="44" y="124"/>
                  </a:lnTo>
                  <a:lnTo>
                    <a:pt x="48" y="130"/>
                  </a:lnTo>
                  <a:lnTo>
                    <a:pt x="52" y="132"/>
                  </a:lnTo>
                  <a:lnTo>
                    <a:pt x="58" y="132"/>
                  </a:lnTo>
                  <a:lnTo>
                    <a:pt x="58" y="132"/>
                  </a:lnTo>
                  <a:lnTo>
                    <a:pt x="68" y="132"/>
                  </a:lnTo>
                  <a:lnTo>
                    <a:pt x="76" y="128"/>
                  </a:lnTo>
                  <a:lnTo>
                    <a:pt x="76" y="152"/>
                  </a:lnTo>
                  <a:lnTo>
                    <a:pt x="76" y="152"/>
                  </a:lnTo>
                  <a:lnTo>
                    <a:pt x="64" y="156"/>
                  </a:lnTo>
                  <a:lnTo>
                    <a:pt x="50" y="158"/>
                  </a:lnTo>
                  <a:lnTo>
                    <a:pt x="50" y="158"/>
                  </a:lnTo>
                  <a:lnTo>
                    <a:pt x="36" y="156"/>
                  </a:lnTo>
                  <a:lnTo>
                    <a:pt x="30" y="154"/>
                  </a:lnTo>
                  <a:lnTo>
                    <a:pt x="26" y="150"/>
                  </a:lnTo>
                  <a:lnTo>
                    <a:pt x="20" y="146"/>
                  </a:lnTo>
                  <a:lnTo>
                    <a:pt x="18" y="140"/>
                  </a:lnTo>
                  <a:lnTo>
                    <a:pt x="16" y="132"/>
                  </a:lnTo>
                  <a:lnTo>
                    <a:pt x="16" y="122"/>
                  </a:lnTo>
                  <a:lnTo>
                    <a:pt x="16" y="122"/>
                  </a:lnTo>
                  <a:close/>
                </a:path>
              </a:pathLst>
            </a:custGeom>
            <a:solidFill>
              <a:srgbClr val="FFCC00"/>
            </a:solidFill>
            <a:ln>
              <a:noFill/>
            </a:ln>
          </p:spPr>
          <p:txBody>
            <a:bodyPr/>
            <a:lstStyle/>
            <a:p>
              <a:pPr>
                <a:defRPr/>
              </a:pPr>
              <a:endParaRPr lang="en-US"/>
            </a:p>
          </p:txBody>
        </p:sp>
        <p:sp>
          <p:nvSpPr>
            <p:cNvPr id="16" name="Freeform 212"/>
            <p:cNvSpPr>
              <a:spLocks noEditPoints="1"/>
            </p:cNvSpPr>
            <p:nvPr userDrawn="1"/>
          </p:nvSpPr>
          <p:spPr bwMode="auto">
            <a:xfrm>
              <a:off x="1746916" y="3069182"/>
              <a:ext cx="78734" cy="78725"/>
            </a:xfrm>
            <a:custGeom>
              <a:avLst/>
              <a:gdLst>
                <a:gd name="T0" fmla="*/ 0 w 130"/>
                <a:gd name="T1" fmla="*/ 64 h 128"/>
                <a:gd name="T2" fmla="*/ 2 w 130"/>
                <a:gd name="T3" fmla="*/ 52 h 128"/>
                <a:gd name="T4" fmla="*/ 10 w 130"/>
                <a:gd name="T5" fmla="*/ 30 h 128"/>
                <a:gd name="T6" fmla="*/ 28 w 130"/>
                <a:gd name="T7" fmla="*/ 12 h 128"/>
                <a:gd name="T8" fmla="*/ 52 w 130"/>
                <a:gd name="T9" fmla="*/ 2 h 128"/>
                <a:gd name="T10" fmla="*/ 66 w 130"/>
                <a:gd name="T11" fmla="*/ 0 h 128"/>
                <a:gd name="T12" fmla="*/ 92 w 130"/>
                <a:gd name="T13" fmla="*/ 6 h 128"/>
                <a:gd name="T14" fmla="*/ 112 w 130"/>
                <a:gd name="T15" fmla="*/ 20 h 128"/>
                <a:gd name="T16" fmla="*/ 126 w 130"/>
                <a:gd name="T17" fmla="*/ 40 h 128"/>
                <a:gd name="T18" fmla="*/ 130 w 130"/>
                <a:gd name="T19" fmla="*/ 64 h 128"/>
                <a:gd name="T20" fmla="*/ 130 w 130"/>
                <a:gd name="T21" fmla="*/ 64 h 128"/>
                <a:gd name="T22" fmla="*/ 126 w 130"/>
                <a:gd name="T23" fmla="*/ 90 h 128"/>
                <a:gd name="T24" fmla="*/ 112 w 130"/>
                <a:gd name="T25" fmla="*/ 110 h 128"/>
                <a:gd name="T26" fmla="*/ 92 w 130"/>
                <a:gd name="T27" fmla="*/ 124 h 128"/>
                <a:gd name="T28" fmla="*/ 66 w 130"/>
                <a:gd name="T29" fmla="*/ 128 h 128"/>
                <a:gd name="T30" fmla="*/ 52 w 130"/>
                <a:gd name="T31" fmla="*/ 128 h 128"/>
                <a:gd name="T32" fmla="*/ 28 w 130"/>
                <a:gd name="T33" fmla="*/ 118 h 128"/>
                <a:gd name="T34" fmla="*/ 10 w 130"/>
                <a:gd name="T35" fmla="*/ 100 h 128"/>
                <a:gd name="T36" fmla="*/ 2 w 130"/>
                <a:gd name="T37" fmla="*/ 78 h 128"/>
                <a:gd name="T38" fmla="*/ 0 w 130"/>
                <a:gd name="T39" fmla="*/ 66 h 128"/>
                <a:gd name="T40" fmla="*/ 102 w 130"/>
                <a:gd name="T41" fmla="*/ 64 h 128"/>
                <a:gd name="T42" fmla="*/ 102 w 130"/>
                <a:gd name="T43" fmla="*/ 56 h 128"/>
                <a:gd name="T44" fmla="*/ 96 w 130"/>
                <a:gd name="T45" fmla="*/ 42 h 128"/>
                <a:gd name="T46" fmla="*/ 86 w 130"/>
                <a:gd name="T47" fmla="*/ 32 h 128"/>
                <a:gd name="T48" fmla="*/ 72 w 130"/>
                <a:gd name="T49" fmla="*/ 26 h 128"/>
                <a:gd name="T50" fmla="*/ 66 w 130"/>
                <a:gd name="T51" fmla="*/ 26 h 128"/>
                <a:gd name="T52" fmla="*/ 50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6 w 130"/>
                <a:gd name="T69" fmla="*/ 104 h 128"/>
                <a:gd name="T70" fmla="*/ 74 w 130"/>
                <a:gd name="T71" fmla="*/ 104 h 128"/>
                <a:gd name="T72" fmla="*/ 88 w 130"/>
                <a:gd name="T73" fmla="*/ 98 h 128"/>
                <a:gd name="T74" fmla="*/ 96 w 130"/>
                <a:gd name="T75" fmla="*/ 86 h 128"/>
                <a:gd name="T76" fmla="*/ 102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2" y="52"/>
                  </a:lnTo>
                  <a:lnTo>
                    <a:pt x="4" y="40"/>
                  </a:lnTo>
                  <a:lnTo>
                    <a:pt x="10" y="30"/>
                  </a:lnTo>
                  <a:lnTo>
                    <a:pt x="18" y="20"/>
                  </a:lnTo>
                  <a:lnTo>
                    <a:pt x="28" y="12"/>
                  </a:lnTo>
                  <a:lnTo>
                    <a:pt x="40" y="6"/>
                  </a:lnTo>
                  <a:lnTo>
                    <a:pt x="52" y="2"/>
                  </a:lnTo>
                  <a:lnTo>
                    <a:pt x="66" y="0"/>
                  </a:lnTo>
                  <a:lnTo>
                    <a:pt x="66" y="0"/>
                  </a:lnTo>
                  <a:lnTo>
                    <a:pt x="80" y="2"/>
                  </a:lnTo>
                  <a:lnTo>
                    <a:pt x="92" y="6"/>
                  </a:lnTo>
                  <a:lnTo>
                    <a:pt x="102" y="12"/>
                  </a:lnTo>
                  <a:lnTo>
                    <a:pt x="112" y="20"/>
                  </a:lnTo>
                  <a:lnTo>
                    <a:pt x="120" y="28"/>
                  </a:lnTo>
                  <a:lnTo>
                    <a:pt x="126" y="40"/>
                  </a:lnTo>
                  <a:lnTo>
                    <a:pt x="130" y="52"/>
                  </a:lnTo>
                  <a:lnTo>
                    <a:pt x="130" y="64"/>
                  </a:lnTo>
                  <a:lnTo>
                    <a:pt x="130" y="64"/>
                  </a:lnTo>
                  <a:lnTo>
                    <a:pt x="130" y="64"/>
                  </a:lnTo>
                  <a:lnTo>
                    <a:pt x="130" y="78"/>
                  </a:lnTo>
                  <a:lnTo>
                    <a:pt x="126" y="90"/>
                  </a:lnTo>
                  <a:lnTo>
                    <a:pt x="120" y="100"/>
                  </a:lnTo>
                  <a:lnTo>
                    <a:pt x="112" y="110"/>
                  </a:lnTo>
                  <a:lnTo>
                    <a:pt x="102" y="118"/>
                  </a:lnTo>
                  <a:lnTo>
                    <a:pt x="92" y="124"/>
                  </a:lnTo>
                  <a:lnTo>
                    <a:pt x="78" y="128"/>
                  </a:lnTo>
                  <a:lnTo>
                    <a:pt x="66" y="128"/>
                  </a:lnTo>
                  <a:lnTo>
                    <a:pt x="66" y="128"/>
                  </a:lnTo>
                  <a:lnTo>
                    <a:pt x="52" y="128"/>
                  </a:lnTo>
                  <a:lnTo>
                    <a:pt x="40" y="124"/>
                  </a:lnTo>
                  <a:lnTo>
                    <a:pt x="28" y="118"/>
                  </a:lnTo>
                  <a:lnTo>
                    <a:pt x="18" y="110"/>
                  </a:lnTo>
                  <a:lnTo>
                    <a:pt x="10" y="100"/>
                  </a:lnTo>
                  <a:lnTo>
                    <a:pt x="4" y="90"/>
                  </a:lnTo>
                  <a:lnTo>
                    <a:pt x="2" y="78"/>
                  </a:lnTo>
                  <a:lnTo>
                    <a:pt x="0" y="66"/>
                  </a:lnTo>
                  <a:lnTo>
                    <a:pt x="0" y="66"/>
                  </a:lnTo>
                  <a:close/>
                  <a:moveTo>
                    <a:pt x="102" y="66"/>
                  </a:moveTo>
                  <a:lnTo>
                    <a:pt x="102" y="64"/>
                  </a:lnTo>
                  <a:lnTo>
                    <a:pt x="102" y="64"/>
                  </a:lnTo>
                  <a:lnTo>
                    <a:pt x="102" y="56"/>
                  </a:lnTo>
                  <a:lnTo>
                    <a:pt x="100" y="50"/>
                  </a:lnTo>
                  <a:lnTo>
                    <a:pt x="96" y="42"/>
                  </a:lnTo>
                  <a:lnTo>
                    <a:pt x="92" y="38"/>
                  </a:lnTo>
                  <a:lnTo>
                    <a:pt x="86" y="32"/>
                  </a:lnTo>
                  <a:lnTo>
                    <a:pt x="80" y="28"/>
                  </a:lnTo>
                  <a:lnTo>
                    <a:pt x="72" y="26"/>
                  </a:lnTo>
                  <a:lnTo>
                    <a:pt x="66" y="26"/>
                  </a:lnTo>
                  <a:lnTo>
                    <a:pt x="66"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8" y="104"/>
                  </a:lnTo>
                  <a:lnTo>
                    <a:pt x="66" y="104"/>
                  </a:lnTo>
                  <a:lnTo>
                    <a:pt x="66" y="104"/>
                  </a:lnTo>
                  <a:lnTo>
                    <a:pt x="74" y="104"/>
                  </a:lnTo>
                  <a:lnTo>
                    <a:pt x="80" y="102"/>
                  </a:lnTo>
                  <a:lnTo>
                    <a:pt x="88" y="98"/>
                  </a:lnTo>
                  <a:lnTo>
                    <a:pt x="92" y="92"/>
                  </a:lnTo>
                  <a:lnTo>
                    <a:pt x="96" y="86"/>
                  </a:lnTo>
                  <a:lnTo>
                    <a:pt x="100" y="80"/>
                  </a:lnTo>
                  <a:lnTo>
                    <a:pt x="102" y="74"/>
                  </a:lnTo>
                  <a:lnTo>
                    <a:pt x="102" y="66"/>
                  </a:lnTo>
                  <a:lnTo>
                    <a:pt x="102" y="66"/>
                  </a:lnTo>
                  <a:close/>
                </a:path>
              </a:pathLst>
            </a:custGeom>
            <a:solidFill>
              <a:srgbClr val="FFCC00"/>
            </a:solidFill>
            <a:ln>
              <a:noFill/>
            </a:ln>
          </p:spPr>
          <p:txBody>
            <a:bodyPr/>
            <a:lstStyle/>
            <a:p>
              <a:pPr>
                <a:defRPr/>
              </a:pPr>
              <a:endParaRPr lang="en-US"/>
            </a:p>
          </p:txBody>
        </p:sp>
        <p:sp>
          <p:nvSpPr>
            <p:cNvPr id="17" name="Freeform 213"/>
            <p:cNvSpPr>
              <a:spLocks/>
            </p:cNvSpPr>
            <p:nvPr userDrawn="1"/>
          </p:nvSpPr>
          <p:spPr bwMode="auto">
            <a:xfrm>
              <a:off x="1851049" y="3069182"/>
              <a:ext cx="113022" cy="77455"/>
            </a:xfrm>
            <a:custGeom>
              <a:avLst/>
              <a:gdLst>
                <a:gd name="T0" fmla="*/ 0 w 186"/>
                <a:gd name="T1" fmla="*/ 4 h 126"/>
                <a:gd name="T2" fmla="*/ 28 w 186"/>
                <a:gd name="T3" fmla="*/ 4 h 126"/>
                <a:gd name="T4" fmla="*/ 28 w 186"/>
                <a:gd name="T5" fmla="*/ 22 h 126"/>
                <a:gd name="T6" fmla="*/ 28 w 186"/>
                <a:gd name="T7" fmla="*/ 22 h 126"/>
                <a:gd name="T8" fmla="*/ 34 w 186"/>
                <a:gd name="T9" fmla="*/ 14 h 126"/>
                <a:gd name="T10" fmla="*/ 42 w 186"/>
                <a:gd name="T11" fmla="*/ 8 h 126"/>
                <a:gd name="T12" fmla="*/ 52 w 186"/>
                <a:gd name="T13" fmla="*/ 2 h 126"/>
                <a:gd name="T14" fmla="*/ 66 w 186"/>
                <a:gd name="T15" fmla="*/ 0 h 126"/>
                <a:gd name="T16" fmla="*/ 66 w 186"/>
                <a:gd name="T17" fmla="*/ 0 h 126"/>
                <a:gd name="T18" fmla="*/ 78 w 186"/>
                <a:gd name="T19" fmla="*/ 2 h 126"/>
                <a:gd name="T20" fmla="*/ 88 w 186"/>
                <a:gd name="T21" fmla="*/ 6 h 126"/>
                <a:gd name="T22" fmla="*/ 96 w 186"/>
                <a:gd name="T23" fmla="*/ 14 h 126"/>
                <a:gd name="T24" fmla="*/ 102 w 186"/>
                <a:gd name="T25" fmla="*/ 22 h 126"/>
                <a:gd name="T26" fmla="*/ 102 w 186"/>
                <a:gd name="T27" fmla="*/ 22 h 126"/>
                <a:gd name="T28" fmla="*/ 110 w 186"/>
                <a:gd name="T29" fmla="*/ 14 h 126"/>
                <a:gd name="T30" fmla="*/ 120 w 186"/>
                <a:gd name="T31" fmla="*/ 6 h 126"/>
                <a:gd name="T32" fmla="*/ 130 w 186"/>
                <a:gd name="T33" fmla="*/ 2 h 126"/>
                <a:gd name="T34" fmla="*/ 144 w 186"/>
                <a:gd name="T35" fmla="*/ 0 h 126"/>
                <a:gd name="T36" fmla="*/ 144 w 186"/>
                <a:gd name="T37" fmla="*/ 0 h 126"/>
                <a:gd name="T38" fmla="*/ 152 w 186"/>
                <a:gd name="T39" fmla="*/ 2 h 126"/>
                <a:gd name="T40" fmla="*/ 162 w 186"/>
                <a:gd name="T41" fmla="*/ 4 h 126"/>
                <a:gd name="T42" fmla="*/ 168 w 186"/>
                <a:gd name="T43" fmla="*/ 8 h 126"/>
                <a:gd name="T44" fmla="*/ 174 w 186"/>
                <a:gd name="T45" fmla="*/ 14 h 126"/>
                <a:gd name="T46" fmla="*/ 180 w 186"/>
                <a:gd name="T47" fmla="*/ 20 h 126"/>
                <a:gd name="T48" fmla="*/ 184 w 186"/>
                <a:gd name="T49" fmla="*/ 28 h 126"/>
                <a:gd name="T50" fmla="*/ 186 w 186"/>
                <a:gd name="T51" fmla="*/ 38 h 126"/>
                <a:gd name="T52" fmla="*/ 186 w 186"/>
                <a:gd name="T53" fmla="*/ 48 h 126"/>
                <a:gd name="T54" fmla="*/ 186 w 186"/>
                <a:gd name="T55" fmla="*/ 126 h 126"/>
                <a:gd name="T56" fmla="*/ 158 w 186"/>
                <a:gd name="T57" fmla="*/ 126 h 126"/>
                <a:gd name="T58" fmla="*/ 158 w 186"/>
                <a:gd name="T59" fmla="*/ 56 h 126"/>
                <a:gd name="T60" fmla="*/ 158 w 186"/>
                <a:gd name="T61" fmla="*/ 56 h 126"/>
                <a:gd name="T62" fmla="*/ 156 w 186"/>
                <a:gd name="T63" fmla="*/ 44 h 126"/>
                <a:gd name="T64" fmla="*/ 152 w 186"/>
                <a:gd name="T65" fmla="*/ 34 h 126"/>
                <a:gd name="T66" fmla="*/ 144 w 186"/>
                <a:gd name="T67" fmla="*/ 28 h 126"/>
                <a:gd name="T68" fmla="*/ 134 w 186"/>
                <a:gd name="T69" fmla="*/ 26 h 126"/>
                <a:gd name="T70" fmla="*/ 134 w 186"/>
                <a:gd name="T71" fmla="*/ 26 h 126"/>
                <a:gd name="T72" fmla="*/ 122 w 186"/>
                <a:gd name="T73" fmla="*/ 28 h 126"/>
                <a:gd name="T74" fmla="*/ 114 w 186"/>
                <a:gd name="T75" fmla="*/ 34 h 126"/>
                <a:gd name="T76" fmla="*/ 110 w 186"/>
                <a:gd name="T77" fmla="*/ 44 h 126"/>
                <a:gd name="T78" fmla="*/ 108 w 186"/>
                <a:gd name="T79" fmla="*/ 56 h 126"/>
                <a:gd name="T80" fmla="*/ 108 w 186"/>
                <a:gd name="T81" fmla="*/ 126 h 126"/>
                <a:gd name="T82" fmla="*/ 80 w 186"/>
                <a:gd name="T83" fmla="*/ 126 h 126"/>
                <a:gd name="T84" fmla="*/ 80 w 186"/>
                <a:gd name="T85" fmla="*/ 56 h 126"/>
                <a:gd name="T86" fmla="*/ 80 w 186"/>
                <a:gd name="T87" fmla="*/ 56 h 126"/>
                <a:gd name="T88" fmla="*/ 78 w 186"/>
                <a:gd name="T89" fmla="*/ 44 h 126"/>
                <a:gd name="T90" fmla="*/ 72 w 186"/>
                <a:gd name="T91" fmla="*/ 34 h 126"/>
                <a:gd name="T92" fmla="*/ 64 w 186"/>
                <a:gd name="T93" fmla="*/ 28 h 126"/>
                <a:gd name="T94" fmla="*/ 54 w 186"/>
                <a:gd name="T95" fmla="*/ 26 h 126"/>
                <a:gd name="T96" fmla="*/ 54 w 186"/>
                <a:gd name="T97" fmla="*/ 26 h 126"/>
                <a:gd name="T98" fmla="*/ 44 w 186"/>
                <a:gd name="T99" fmla="*/ 28 h 126"/>
                <a:gd name="T100" fmla="*/ 36 w 186"/>
                <a:gd name="T101" fmla="*/ 34 h 126"/>
                <a:gd name="T102" fmla="*/ 30 w 186"/>
                <a:gd name="T103" fmla="*/ 44 h 126"/>
                <a:gd name="T104" fmla="*/ 28 w 186"/>
                <a:gd name="T105" fmla="*/ 56 h 126"/>
                <a:gd name="T106" fmla="*/ 28 w 186"/>
                <a:gd name="T107" fmla="*/ 126 h 126"/>
                <a:gd name="T108" fmla="*/ 0 w 186"/>
                <a:gd name="T109" fmla="*/ 126 h 126"/>
                <a:gd name="T110" fmla="*/ 0 w 186"/>
                <a:gd name="T111"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 h="126">
                  <a:moveTo>
                    <a:pt x="0" y="4"/>
                  </a:moveTo>
                  <a:lnTo>
                    <a:pt x="28" y="4"/>
                  </a:lnTo>
                  <a:lnTo>
                    <a:pt x="28" y="22"/>
                  </a:lnTo>
                  <a:lnTo>
                    <a:pt x="28" y="22"/>
                  </a:lnTo>
                  <a:lnTo>
                    <a:pt x="34" y="14"/>
                  </a:lnTo>
                  <a:lnTo>
                    <a:pt x="42" y="8"/>
                  </a:lnTo>
                  <a:lnTo>
                    <a:pt x="52" y="2"/>
                  </a:lnTo>
                  <a:lnTo>
                    <a:pt x="66" y="0"/>
                  </a:lnTo>
                  <a:lnTo>
                    <a:pt x="66" y="0"/>
                  </a:lnTo>
                  <a:lnTo>
                    <a:pt x="78" y="2"/>
                  </a:lnTo>
                  <a:lnTo>
                    <a:pt x="88" y="6"/>
                  </a:lnTo>
                  <a:lnTo>
                    <a:pt x="96" y="14"/>
                  </a:lnTo>
                  <a:lnTo>
                    <a:pt x="102" y="22"/>
                  </a:lnTo>
                  <a:lnTo>
                    <a:pt x="102" y="22"/>
                  </a:lnTo>
                  <a:lnTo>
                    <a:pt x="110" y="14"/>
                  </a:lnTo>
                  <a:lnTo>
                    <a:pt x="120" y="6"/>
                  </a:lnTo>
                  <a:lnTo>
                    <a:pt x="130" y="2"/>
                  </a:lnTo>
                  <a:lnTo>
                    <a:pt x="144" y="0"/>
                  </a:lnTo>
                  <a:lnTo>
                    <a:pt x="144" y="0"/>
                  </a:lnTo>
                  <a:lnTo>
                    <a:pt x="152" y="2"/>
                  </a:lnTo>
                  <a:lnTo>
                    <a:pt x="162" y="4"/>
                  </a:lnTo>
                  <a:lnTo>
                    <a:pt x="168" y="8"/>
                  </a:lnTo>
                  <a:lnTo>
                    <a:pt x="174" y="14"/>
                  </a:lnTo>
                  <a:lnTo>
                    <a:pt x="180" y="20"/>
                  </a:lnTo>
                  <a:lnTo>
                    <a:pt x="184" y="28"/>
                  </a:lnTo>
                  <a:lnTo>
                    <a:pt x="186" y="38"/>
                  </a:lnTo>
                  <a:lnTo>
                    <a:pt x="186" y="48"/>
                  </a:lnTo>
                  <a:lnTo>
                    <a:pt x="186" y="126"/>
                  </a:lnTo>
                  <a:lnTo>
                    <a:pt x="158" y="126"/>
                  </a:lnTo>
                  <a:lnTo>
                    <a:pt x="158" y="56"/>
                  </a:lnTo>
                  <a:lnTo>
                    <a:pt x="158" y="56"/>
                  </a:lnTo>
                  <a:lnTo>
                    <a:pt x="156" y="44"/>
                  </a:lnTo>
                  <a:lnTo>
                    <a:pt x="152" y="34"/>
                  </a:lnTo>
                  <a:lnTo>
                    <a:pt x="144" y="28"/>
                  </a:lnTo>
                  <a:lnTo>
                    <a:pt x="134" y="26"/>
                  </a:lnTo>
                  <a:lnTo>
                    <a:pt x="134" y="26"/>
                  </a:lnTo>
                  <a:lnTo>
                    <a:pt x="122" y="28"/>
                  </a:lnTo>
                  <a:lnTo>
                    <a:pt x="114" y="34"/>
                  </a:lnTo>
                  <a:lnTo>
                    <a:pt x="110" y="44"/>
                  </a:lnTo>
                  <a:lnTo>
                    <a:pt x="108" y="56"/>
                  </a:lnTo>
                  <a:lnTo>
                    <a:pt x="108" y="126"/>
                  </a:lnTo>
                  <a:lnTo>
                    <a:pt x="80" y="126"/>
                  </a:lnTo>
                  <a:lnTo>
                    <a:pt x="80" y="56"/>
                  </a:lnTo>
                  <a:lnTo>
                    <a:pt x="80" y="56"/>
                  </a:lnTo>
                  <a:lnTo>
                    <a:pt x="78" y="44"/>
                  </a:lnTo>
                  <a:lnTo>
                    <a:pt x="72" y="34"/>
                  </a:lnTo>
                  <a:lnTo>
                    <a:pt x="64" y="28"/>
                  </a:lnTo>
                  <a:lnTo>
                    <a:pt x="54" y="26"/>
                  </a:lnTo>
                  <a:lnTo>
                    <a:pt x="54" y="26"/>
                  </a:lnTo>
                  <a:lnTo>
                    <a:pt x="44" y="28"/>
                  </a:lnTo>
                  <a:lnTo>
                    <a:pt x="36" y="34"/>
                  </a:lnTo>
                  <a:lnTo>
                    <a:pt x="30" y="44"/>
                  </a:lnTo>
                  <a:lnTo>
                    <a:pt x="28" y="56"/>
                  </a:lnTo>
                  <a:lnTo>
                    <a:pt x="28" y="126"/>
                  </a:lnTo>
                  <a:lnTo>
                    <a:pt x="0" y="126"/>
                  </a:lnTo>
                  <a:lnTo>
                    <a:pt x="0" y="4"/>
                  </a:lnTo>
                  <a:close/>
                </a:path>
              </a:pathLst>
            </a:custGeom>
            <a:solidFill>
              <a:srgbClr val="FFCC00"/>
            </a:solidFill>
            <a:ln>
              <a:noFill/>
            </a:ln>
          </p:spPr>
          <p:txBody>
            <a:bodyPr/>
            <a:lstStyle/>
            <a:p>
              <a:pPr>
                <a:defRPr/>
              </a:pPr>
              <a:endParaRPr lang="en-US"/>
            </a:p>
          </p:txBody>
        </p:sp>
        <p:sp>
          <p:nvSpPr>
            <p:cNvPr id="18" name="Freeform 214"/>
            <p:cNvSpPr>
              <a:spLocks/>
            </p:cNvSpPr>
            <p:nvPr userDrawn="1"/>
          </p:nvSpPr>
          <p:spPr bwMode="auto">
            <a:xfrm>
              <a:off x="1988199" y="3070452"/>
              <a:ext cx="59686" cy="77454"/>
            </a:xfrm>
            <a:custGeom>
              <a:avLst/>
              <a:gdLst>
                <a:gd name="T0" fmla="*/ 12 w 98"/>
                <a:gd name="T1" fmla="*/ 88 h 126"/>
                <a:gd name="T2" fmla="*/ 22 w 98"/>
                <a:gd name="T3" fmla="*/ 96 h 126"/>
                <a:gd name="T4" fmla="*/ 42 w 98"/>
                <a:gd name="T5" fmla="*/ 104 h 126"/>
                <a:gd name="T6" fmla="*/ 52 w 98"/>
                <a:gd name="T7" fmla="*/ 104 h 126"/>
                <a:gd name="T8" fmla="*/ 66 w 98"/>
                <a:gd name="T9" fmla="*/ 100 h 126"/>
                <a:gd name="T10" fmla="*/ 72 w 98"/>
                <a:gd name="T11" fmla="*/ 90 h 126"/>
                <a:gd name="T12" fmla="*/ 72 w 98"/>
                <a:gd name="T13" fmla="*/ 90 h 126"/>
                <a:gd name="T14" fmla="*/ 70 w 98"/>
                <a:gd name="T15" fmla="*/ 84 h 126"/>
                <a:gd name="T16" fmla="*/ 44 w 98"/>
                <a:gd name="T17" fmla="*/ 74 h 126"/>
                <a:gd name="T18" fmla="*/ 30 w 98"/>
                <a:gd name="T19" fmla="*/ 68 h 126"/>
                <a:gd name="T20" fmla="*/ 12 w 98"/>
                <a:gd name="T21" fmla="*/ 58 h 126"/>
                <a:gd name="T22" fmla="*/ 6 w 98"/>
                <a:gd name="T23" fmla="*/ 46 h 126"/>
                <a:gd name="T24" fmla="*/ 6 w 98"/>
                <a:gd name="T25" fmla="*/ 36 h 126"/>
                <a:gd name="T26" fmla="*/ 6 w 98"/>
                <a:gd name="T27" fmla="*/ 28 h 126"/>
                <a:gd name="T28" fmla="*/ 14 w 98"/>
                <a:gd name="T29" fmla="*/ 14 h 126"/>
                <a:gd name="T30" fmla="*/ 24 w 98"/>
                <a:gd name="T31" fmla="*/ 6 h 126"/>
                <a:gd name="T32" fmla="*/ 40 w 98"/>
                <a:gd name="T33" fmla="*/ 0 h 126"/>
                <a:gd name="T34" fmla="*/ 50 w 98"/>
                <a:gd name="T35" fmla="*/ 0 h 126"/>
                <a:gd name="T36" fmla="*/ 72 w 98"/>
                <a:gd name="T37" fmla="*/ 4 h 126"/>
                <a:gd name="T38" fmla="*/ 94 w 98"/>
                <a:gd name="T39" fmla="*/ 14 h 126"/>
                <a:gd name="T40" fmla="*/ 84 w 98"/>
                <a:gd name="T41" fmla="*/ 34 h 126"/>
                <a:gd name="T42" fmla="*/ 56 w 98"/>
                <a:gd name="T43" fmla="*/ 22 h 126"/>
                <a:gd name="T44" fmla="*/ 48 w 98"/>
                <a:gd name="T45" fmla="*/ 22 h 126"/>
                <a:gd name="T46" fmla="*/ 36 w 98"/>
                <a:gd name="T47" fmla="*/ 26 h 126"/>
                <a:gd name="T48" fmla="*/ 32 w 98"/>
                <a:gd name="T49" fmla="*/ 34 h 126"/>
                <a:gd name="T50" fmla="*/ 32 w 98"/>
                <a:gd name="T51" fmla="*/ 34 h 126"/>
                <a:gd name="T52" fmla="*/ 34 w 98"/>
                <a:gd name="T53" fmla="*/ 40 h 126"/>
                <a:gd name="T54" fmla="*/ 60 w 98"/>
                <a:gd name="T55" fmla="*/ 52 h 126"/>
                <a:gd name="T56" fmla="*/ 72 w 98"/>
                <a:gd name="T57" fmla="*/ 56 h 126"/>
                <a:gd name="T58" fmla="*/ 90 w 98"/>
                <a:gd name="T59" fmla="*/ 68 h 126"/>
                <a:gd name="T60" fmla="*/ 96 w 98"/>
                <a:gd name="T61" fmla="*/ 80 h 126"/>
                <a:gd name="T62" fmla="*/ 98 w 98"/>
                <a:gd name="T63" fmla="*/ 88 h 126"/>
                <a:gd name="T64" fmla="*/ 96 w 98"/>
                <a:gd name="T65" fmla="*/ 96 h 126"/>
                <a:gd name="T66" fmla="*/ 90 w 98"/>
                <a:gd name="T67" fmla="*/ 112 h 126"/>
                <a:gd name="T68" fmla="*/ 78 w 98"/>
                <a:gd name="T69" fmla="*/ 120 h 126"/>
                <a:gd name="T70" fmla="*/ 60 w 98"/>
                <a:gd name="T71" fmla="*/ 126 h 126"/>
                <a:gd name="T72" fmla="*/ 52 w 98"/>
                <a:gd name="T73" fmla="*/ 126 h 126"/>
                <a:gd name="T74" fmla="*/ 24 w 98"/>
                <a:gd name="T75" fmla="*/ 122 h 126"/>
                <a:gd name="T76" fmla="*/ 0 w 98"/>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2" y="90"/>
                  </a:lnTo>
                  <a:lnTo>
                    <a:pt x="72" y="90"/>
                  </a:lnTo>
                  <a:lnTo>
                    <a:pt x="72" y="90"/>
                  </a:lnTo>
                  <a:lnTo>
                    <a:pt x="70" y="86"/>
                  </a:lnTo>
                  <a:lnTo>
                    <a:pt x="70" y="84"/>
                  </a:lnTo>
                  <a:lnTo>
                    <a:pt x="64" y="80"/>
                  </a:lnTo>
                  <a:lnTo>
                    <a:pt x="44" y="74"/>
                  </a:lnTo>
                  <a:lnTo>
                    <a:pt x="44" y="74"/>
                  </a:lnTo>
                  <a:lnTo>
                    <a:pt x="30" y="68"/>
                  </a:lnTo>
                  <a:lnTo>
                    <a:pt x="18" y="62"/>
                  </a:lnTo>
                  <a:lnTo>
                    <a:pt x="12" y="58"/>
                  </a:lnTo>
                  <a:lnTo>
                    <a:pt x="10" y="52"/>
                  </a:lnTo>
                  <a:lnTo>
                    <a:pt x="6" y="46"/>
                  </a:lnTo>
                  <a:lnTo>
                    <a:pt x="6" y="38"/>
                  </a:lnTo>
                  <a:lnTo>
                    <a:pt x="6" y="36"/>
                  </a:lnTo>
                  <a:lnTo>
                    <a:pt x="6" y="36"/>
                  </a:lnTo>
                  <a:lnTo>
                    <a:pt x="6" y="28"/>
                  </a:lnTo>
                  <a:lnTo>
                    <a:pt x="10" y="22"/>
                  </a:lnTo>
                  <a:lnTo>
                    <a:pt x="14" y="14"/>
                  </a:lnTo>
                  <a:lnTo>
                    <a:pt x="18" y="10"/>
                  </a:lnTo>
                  <a:lnTo>
                    <a:pt x="24" y="6"/>
                  </a:lnTo>
                  <a:lnTo>
                    <a:pt x="32" y="2"/>
                  </a:lnTo>
                  <a:lnTo>
                    <a:pt x="40" y="0"/>
                  </a:lnTo>
                  <a:lnTo>
                    <a:pt x="50" y="0"/>
                  </a:lnTo>
                  <a:lnTo>
                    <a:pt x="50" y="0"/>
                  </a:lnTo>
                  <a:lnTo>
                    <a:pt x="60" y="0"/>
                  </a:lnTo>
                  <a:lnTo>
                    <a:pt x="72" y="4"/>
                  </a:lnTo>
                  <a:lnTo>
                    <a:pt x="84" y="8"/>
                  </a:lnTo>
                  <a:lnTo>
                    <a:pt x="94" y="14"/>
                  </a:lnTo>
                  <a:lnTo>
                    <a:pt x="84" y="34"/>
                  </a:lnTo>
                  <a:lnTo>
                    <a:pt x="84" y="34"/>
                  </a:lnTo>
                  <a:lnTo>
                    <a:pt x="66" y="24"/>
                  </a:lnTo>
                  <a:lnTo>
                    <a:pt x="56" y="22"/>
                  </a:lnTo>
                  <a:lnTo>
                    <a:pt x="48" y="22"/>
                  </a:lnTo>
                  <a:lnTo>
                    <a:pt x="48" y="22"/>
                  </a:lnTo>
                  <a:lnTo>
                    <a:pt x="42" y="22"/>
                  </a:lnTo>
                  <a:lnTo>
                    <a:pt x="36" y="26"/>
                  </a:lnTo>
                  <a:lnTo>
                    <a:pt x="32" y="28"/>
                  </a:lnTo>
                  <a:lnTo>
                    <a:pt x="32" y="34"/>
                  </a:lnTo>
                  <a:lnTo>
                    <a:pt x="32" y="34"/>
                  </a:lnTo>
                  <a:lnTo>
                    <a:pt x="32" y="34"/>
                  </a:lnTo>
                  <a:lnTo>
                    <a:pt x="32" y="38"/>
                  </a:lnTo>
                  <a:lnTo>
                    <a:pt x="34" y="40"/>
                  </a:lnTo>
                  <a:lnTo>
                    <a:pt x="40" y="44"/>
                  </a:lnTo>
                  <a:lnTo>
                    <a:pt x="60" y="52"/>
                  </a:lnTo>
                  <a:lnTo>
                    <a:pt x="60" y="52"/>
                  </a:lnTo>
                  <a:lnTo>
                    <a:pt x="72" y="56"/>
                  </a:lnTo>
                  <a:lnTo>
                    <a:pt x="84" y="64"/>
                  </a:lnTo>
                  <a:lnTo>
                    <a:pt x="90" y="68"/>
                  </a:lnTo>
                  <a:lnTo>
                    <a:pt x="94" y="74"/>
                  </a:lnTo>
                  <a:lnTo>
                    <a:pt x="96" y="80"/>
                  </a:lnTo>
                  <a:lnTo>
                    <a:pt x="98" y="88"/>
                  </a:lnTo>
                  <a:lnTo>
                    <a:pt x="98" y="88"/>
                  </a:lnTo>
                  <a:lnTo>
                    <a:pt x="98" y="88"/>
                  </a:lnTo>
                  <a:lnTo>
                    <a:pt x="96" y="96"/>
                  </a:lnTo>
                  <a:lnTo>
                    <a:pt x="94" y="104"/>
                  </a:lnTo>
                  <a:lnTo>
                    <a:pt x="90" y="112"/>
                  </a:lnTo>
                  <a:lnTo>
                    <a:pt x="84" y="116"/>
                  </a:lnTo>
                  <a:lnTo>
                    <a:pt x="78"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FCC00"/>
            </a:solidFill>
            <a:ln>
              <a:noFill/>
            </a:ln>
          </p:spPr>
          <p:txBody>
            <a:bodyPr/>
            <a:lstStyle/>
            <a:p>
              <a:pPr>
                <a:defRPr/>
              </a:pPr>
              <a:endParaRPr lang="en-US"/>
            </a:p>
          </p:txBody>
        </p:sp>
        <p:sp>
          <p:nvSpPr>
            <p:cNvPr id="19" name="Rectangle 215"/>
            <p:cNvSpPr>
              <a:spLocks noChangeArrowheads="1"/>
            </p:cNvSpPr>
            <p:nvPr userDrawn="1"/>
          </p:nvSpPr>
          <p:spPr bwMode="auto">
            <a:xfrm>
              <a:off x="2068203" y="3094577"/>
              <a:ext cx="41906" cy="16507"/>
            </a:xfrm>
            <a:prstGeom prst="rect">
              <a:avLst/>
            </a:prstGeom>
            <a:solidFill>
              <a:srgbClr val="FFCC00"/>
            </a:solidFill>
            <a:ln>
              <a:noFill/>
            </a:ln>
          </p:spPr>
          <p:txBody>
            <a:bodyPr/>
            <a:lstStyle/>
            <a:p>
              <a:pPr>
                <a:defRPr/>
              </a:pPr>
              <a:endParaRPr lang="en-US"/>
            </a:p>
          </p:txBody>
        </p:sp>
        <p:sp>
          <p:nvSpPr>
            <p:cNvPr id="20" name="Freeform 216"/>
            <p:cNvSpPr>
              <a:spLocks/>
            </p:cNvSpPr>
            <p:nvPr userDrawn="1"/>
          </p:nvSpPr>
          <p:spPr bwMode="auto">
            <a:xfrm>
              <a:off x="2130428" y="3042518"/>
              <a:ext cx="45717" cy="104120"/>
            </a:xfrm>
            <a:custGeom>
              <a:avLst/>
              <a:gdLst>
                <a:gd name="T0" fmla="*/ 16 w 76"/>
                <a:gd name="T1" fmla="*/ 72 h 170"/>
                <a:gd name="T2" fmla="*/ 0 w 76"/>
                <a:gd name="T3" fmla="*/ 72 h 170"/>
                <a:gd name="T4" fmla="*/ 0 w 76"/>
                <a:gd name="T5" fmla="*/ 48 h 170"/>
                <a:gd name="T6" fmla="*/ 16 w 76"/>
                <a:gd name="T7" fmla="*/ 48 h 170"/>
                <a:gd name="T8" fmla="*/ 16 w 76"/>
                <a:gd name="T9" fmla="*/ 40 h 170"/>
                <a:gd name="T10" fmla="*/ 16 w 76"/>
                <a:gd name="T11" fmla="*/ 40 h 170"/>
                <a:gd name="T12" fmla="*/ 16 w 76"/>
                <a:gd name="T13" fmla="*/ 30 h 170"/>
                <a:gd name="T14" fmla="*/ 18 w 76"/>
                <a:gd name="T15" fmla="*/ 22 h 170"/>
                <a:gd name="T16" fmla="*/ 22 w 76"/>
                <a:gd name="T17" fmla="*/ 14 h 170"/>
                <a:gd name="T18" fmla="*/ 26 w 76"/>
                <a:gd name="T19" fmla="*/ 8 h 170"/>
                <a:gd name="T20" fmla="*/ 26 w 76"/>
                <a:gd name="T21" fmla="*/ 8 h 170"/>
                <a:gd name="T22" fmla="*/ 30 w 76"/>
                <a:gd name="T23" fmla="*/ 4 h 170"/>
                <a:gd name="T24" fmla="*/ 38 w 76"/>
                <a:gd name="T25" fmla="*/ 2 h 170"/>
                <a:gd name="T26" fmla="*/ 44 w 76"/>
                <a:gd name="T27" fmla="*/ 0 h 170"/>
                <a:gd name="T28" fmla="*/ 54 w 76"/>
                <a:gd name="T29" fmla="*/ 0 h 170"/>
                <a:gd name="T30" fmla="*/ 54 w 76"/>
                <a:gd name="T31" fmla="*/ 0 h 170"/>
                <a:gd name="T32" fmla="*/ 66 w 76"/>
                <a:gd name="T33" fmla="*/ 0 h 170"/>
                <a:gd name="T34" fmla="*/ 76 w 76"/>
                <a:gd name="T35" fmla="*/ 2 h 170"/>
                <a:gd name="T36" fmla="*/ 76 w 76"/>
                <a:gd name="T37" fmla="*/ 26 h 170"/>
                <a:gd name="T38" fmla="*/ 76 w 76"/>
                <a:gd name="T39" fmla="*/ 26 h 170"/>
                <a:gd name="T40" fmla="*/ 68 w 76"/>
                <a:gd name="T41" fmla="*/ 24 h 170"/>
                <a:gd name="T42" fmla="*/ 60 w 76"/>
                <a:gd name="T43" fmla="*/ 24 h 170"/>
                <a:gd name="T44" fmla="*/ 60 w 76"/>
                <a:gd name="T45" fmla="*/ 24 h 170"/>
                <a:gd name="T46" fmla="*/ 52 w 76"/>
                <a:gd name="T47" fmla="*/ 24 h 170"/>
                <a:gd name="T48" fmla="*/ 48 w 76"/>
                <a:gd name="T49" fmla="*/ 28 h 170"/>
                <a:gd name="T50" fmla="*/ 44 w 76"/>
                <a:gd name="T51" fmla="*/ 34 h 170"/>
                <a:gd name="T52" fmla="*/ 44 w 76"/>
                <a:gd name="T53" fmla="*/ 42 h 170"/>
                <a:gd name="T54" fmla="*/ 44 w 76"/>
                <a:gd name="T55" fmla="*/ 48 h 170"/>
                <a:gd name="T56" fmla="*/ 76 w 76"/>
                <a:gd name="T57" fmla="*/ 48 h 170"/>
                <a:gd name="T58" fmla="*/ 76 w 76"/>
                <a:gd name="T59" fmla="*/ 72 h 170"/>
                <a:gd name="T60" fmla="*/ 44 w 76"/>
                <a:gd name="T61" fmla="*/ 72 h 170"/>
                <a:gd name="T62" fmla="*/ 44 w 76"/>
                <a:gd name="T63" fmla="*/ 170 h 170"/>
                <a:gd name="T64" fmla="*/ 16 w 76"/>
                <a:gd name="T65" fmla="*/ 170 h 170"/>
                <a:gd name="T66" fmla="*/ 16 w 76"/>
                <a:gd name="T67" fmla="*/ 7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170">
                  <a:moveTo>
                    <a:pt x="16" y="72"/>
                  </a:moveTo>
                  <a:lnTo>
                    <a:pt x="0" y="72"/>
                  </a:lnTo>
                  <a:lnTo>
                    <a:pt x="0" y="48"/>
                  </a:lnTo>
                  <a:lnTo>
                    <a:pt x="16" y="48"/>
                  </a:lnTo>
                  <a:lnTo>
                    <a:pt x="16" y="40"/>
                  </a:lnTo>
                  <a:lnTo>
                    <a:pt x="16" y="40"/>
                  </a:lnTo>
                  <a:lnTo>
                    <a:pt x="16" y="30"/>
                  </a:lnTo>
                  <a:lnTo>
                    <a:pt x="18" y="22"/>
                  </a:lnTo>
                  <a:lnTo>
                    <a:pt x="22" y="14"/>
                  </a:lnTo>
                  <a:lnTo>
                    <a:pt x="26" y="8"/>
                  </a:lnTo>
                  <a:lnTo>
                    <a:pt x="26" y="8"/>
                  </a:lnTo>
                  <a:lnTo>
                    <a:pt x="30" y="4"/>
                  </a:lnTo>
                  <a:lnTo>
                    <a:pt x="38" y="2"/>
                  </a:lnTo>
                  <a:lnTo>
                    <a:pt x="44" y="0"/>
                  </a:lnTo>
                  <a:lnTo>
                    <a:pt x="54" y="0"/>
                  </a:lnTo>
                  <a:lnTo>
                    <a:pt x="54" y="0"/>
                  </a:lnTo>
                  <a:lnTo>
                    <a:pt x="66" y="0"/>
                  </a:lnTo>
                  <a:lnTo>
                    <a:pt x="76" y="2"/>
                  </a:lnTo>
                  <a:lnTo>
                    <a:pt x="76" y="26"/>
                  </a:lnTo>
                  <a:lnTo>
                    <a:pt x="76" y="26"/>
                  </a:lnTo>
                  <a:lnTo>
                    <a:pt x="68" y="24"/>
                  </a:lnTo>
                  <a:lnTo>
                    <a:pt x="60" y="24"/>
                  </a:lnTo>
                  <a:lnTo>
                    <a:pt x="60" y="24"/>
                  </a:lnTo>
                  <a:lnTo>
                    <a:pt x="52" y="24"/>
                  </a:lnTo>
                  <a:lnTo>
                    <a:pt x="48" y="28"/>
                  </a:lnTo>
                  <a:lnTo>
                    <a:pt x="44" y="34"/>
                  </a:lnTo>
                  <a:lnTo>
                    <a:pt x="44" y="42"/>
                  </a:lnTo>
                  <a:lnTo>
                    <a:pt x="44" y="48"/>
                  </a:lnTo>
                  <a:lnTo>
                    <a:pt x="76" y="48"/>
                  </a:lnTo>
                  <a:lnTo>
                    <a:pt x="76" y="72"/>
                  </a:lnTo>
                  <a:lnTo>
                    <a:pt x="44" y="72"/>
                  </a:lnTo>
                  <a:lnTo>
                    <a:pt x="44" y="170"/>
                  </a:lnTo>
                  <a:lnTo>
                    <a:pt x="16" y="170"/>
                  </a:lnTo>
                  <a:lnTo>
                    <a:pt x="16" y="72"/>
                  </a:lnTo>
                  <a:close/>
                </a:path>
              </a:pathLst>
            </a:custGeom>
            <a:solidFill>
              <a:srgbClr val="FFCC00"/>
            </a:solidFill>
            <a:ln>
              <a:noFill/>
            </a:ln>
          </p:spPr>
          <p:txBody>
            <a:bodyPr/>
            <a:lstStyle/>
            <a:p>
              <a:pPr>
                <a:defRPr/>
              </a:pPr>
              <a:endParaRPr lang="en-US"/>
            </a:p>
          </p:txBody>
        </p:sp>
        <p:sp>
          <p:nvSpPr>
            <p:cNvPr id="21" name="Freeform 217"/>
            <p:cNvSpPr>
              <a:spLocks noEditPoints="1"/>
            </p:cNvSpPr>
            <p:nvPr userDrawn="1"/>
          </p:nvSpPr>
          <p:spPr bwMode="auto">
            <a:xfrm>
              <a:off x="2192654" y="3069182"/>
              <a:ext cx="78734" cy="78725"/>
            </a:xfrm>
            <a:custGeom>
              <a:avLst/>
              <a:gdLst>
                <a:gd name="T0" fmla="*/ 0 w 130"/>
                <a:gd name="T1" fmla="*/ 64 h 128"/>
                <a:gd name="T2" fmla="*/ 0 w 130"/>
                <a:gd name="T3" fmla="*/ 52 h 128"/>
                <a:gd name="T4" fmla="*/ 10 w 130"/>
                <a:gd name="T5" fmla="*/ 30 h 128"/>
                <a:gd name="T6" fmla="*/ 28 w 130"/>
                <a:gd name="T7" fmla="*/ 12 h 128"/>
                <a:gd name="T8" fmla="*/ 50 w 130"/>
                <a:gd name="T9" fmla="*/ 2 h 128"/>
                <a:gd name="T10" fmla="*/ 64 w 130"/>
                <a:gd name="T11" fmla="*/ 0 h 128"/>
                <a:gd name="T12" fmla="*/ 90 w 130"/>
                <a:gd name="T13" fmla="*/ 6 h 128"/>
                <a:gd name="T14" fmla="*/ 112 w 130"/>
                <a:gd name="T15" fmla="*/ 20 h 128"/>
                <a:gd name="T16" fmla="*/ 124 w 130"/>
                <a:gd name="T17" fmla="*/ 40 h 128"/>
                <a:gd name="T18" fmla="*/ 130 w 130"/>
                <a:gd name="T19" fmla="*/ 64 h 128"/>
                <a:gd name="T20" fmla="*/ 130 w 130"/>
                <a:gd name="T21" fmla="*/ 64 h 128"/>
                <a:gd name="T22" fmla="*/ 124 w 130"/>
                <a:gd name="T23" fmla="*/ 90 h 128"/>
                <a:gd name="T24" fmla="*/ 112 w 130"/>
                <a:gd name="T25" fmla="*/ 110 h 128"/>
                <a:gd name="T26" fmla="*/ 90 w 130"/>
                <a:gd name="T27" fmla="*/ 124 h 128"/>
                <a:gd name="T28" fmla="*/ 64 w 130"/>
                <a:gd name="T29" fmla="*/ 128 h 128"/>
                <a:gd name="T30" fmla="*/ 50 w 130"/>
                <a:gd name="T31" fmla="*/ 128 h 128"/>
                <a:gd name="T32" fmla="*/ 28 w 130"/>
                <a:gd name="T33" fmla="*/ 118 h 128"/>
                <a:gd name="T34" fmla="*/ 10 w 130"/>
                <a:gd name="T35" fmla="*/ 100 h 128"/>
                <a:gd name="T36" fmla="*/ 0 w 130"/>
                <a:gd name="T37" fmla="*/ 78 h 128"/>
                <a:gd name="T38" fmla="*/ 0 w 130"/>
                <a:gd name="T39" fmla="*/ 66 h 128"/>
                <a:gd name="T40" fmla="*/ 102 w 130"/>
                <a:gd name="T41" fmla="*/ 64 h 128"/>
                <a:gd name="T42" fmla="*/ 100 w 130"/>
                <a:gd name="T43" fmla="*/ 56 h 128"/>
                <a:gd name="T44" fmla="*/ 96 w 130"/>
                <a:gd name="T45" fmla="*/ 42 h 128"/>
                <a:gd name="T46" fmla="*/ 86 w 130"/>
                <a:gd name="T47" fmla="*/ 32 h 128"/>
                <a:gd name="T48" fmla="*/ 72 w 130"/>
                <a:gd name="T49" fmla="*/ 26 h 128"/>
                <a:gd name="T50" fmla="*/ 64 w 130"/>
                <a:gd name="T51" fmla="*/ 26 h 128"/>
                <a:gd name="T52" fmla="*/ 48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4 w 130"/>
                <a:gd name="T69" fmla="*/ 104 h 128"/>
                <a:gd name="T70" fmla="*/ 72 w 130"/>
                <a:gd name="T71" fmla="*/ 104 h 128"/>
                <a:gd name="T72" fmla="*/ 86 w 130"/>
                <a:gd name="T73" fmla="*/ 98 h 128"/>
                <a:gd name="T74" fmla="*/ 96 w 130"/>
                <a:gd name="T75" fmla="*/ 86 h 128"/>
                <a:gd name="T76" fmla="*/ 100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0" y="52"/>
                  </a:lnTo>
                  <a:lnTo>
                    <a:pt x="4" y="40"/>
                  </a:lnTo>
                  <a:lnTo>
                    <a:pt x="10" y="30"/>
                  </a:lnTo>
                  <a:lnTo>
                    <a:pt x="18" y="20"/>
                  </a:lnTo>
                  <a:lnTo>
                    <a:pt x="28" y="12"/>
                  </a:lnTo>
                  <a:lnTo>
                    <a:pt x="38" y="6"/>
                  </a:lnTo>
                  <a:lnTo>
                    <a:pt x="50" y="2"/>
                  </a:lnTo>
                  <a:lnTo>
                    <a:pt x="64" y="0"/>
                  </a:lnTo>
                  <a:lnTo>
                    <a:pt x="64" y="0"/>
                  </a:lnTo>
                  <a:lnTo>
                    <a:pt x="78" y="2"/>
                  </a:lnTo>
                  <a:lnTo>
                    <a:pt x="90" y="6"/>
                  </a:lnTo>
                  <a:lnTo>
                    <a:pt x="102" y="12"/>
                  </a:lnTo>
                  <a:lnTo>
                    <a:pt x="112" y="20"/>
                  </a:lnTo>
                  <a:lnTo>
                    <a:pt x="118" y="28"/>
                  </a:lnTo>
                  <a:lnTo>
                    <a:pt x="124" y="40"/>
                  </a:lnTo>
                  <a:lnTo>
                    <a:pt x="128" y="52"/>
                  </a:lnTo>
                  <a:lnTo>
                    <a:pt x="130" y="64"/>
                  </a:lnTo>
                  <a:lnTo>
                    <a:pt x="130" y="64"/>
                  </a:lnTo>
                  <a:lnTo>
                    <a:pt x="130" y="64"/>
                  </a:lnTo>
                  <a:lnTo>
                    <a:pt x="128" y="78"/>
                  </a:lnTo>
                  <a:lnTo>
                    <a:pt x="124" y="90"/>
                  </a:lnTo>
                  <a:lnTo>
                    <a:pt x="118" y="100"/>
                  </a:lnTo>
                  <a:lnTo>
                    <a:pt x="112" y="110"/>
                  </a:lnTo>
                  <a:lnTo>
                    <a:pt x="102" y="118"/>
                  </a:lnTo>
                  <a:lnTo>
                    <a:pt x="90" y="124"/>
                  </a:lnTo>
                  <a:lnTo>
                    <a:pt x="78" y="128"/>
                  </a:lnTo>
                  <a:lnTo>
                    <a:pt x="64" y="128"/>
                  </a:lnTo>
                  <a:lnTo>
                    <a:pt x="64" y="128"/>
                  </a:lnTo>
                  <a:lnTo>
                    <a:pt x="50" y="128"/>
                  </a:lnTo>
                  <a:lnTo>
                    <a:pt x="38" y="124"/>
                  </a:lnTo>
                  <a:lnTo>
                    <a:pt x="28" y="118"/>
                  </a:lnTo>
                  <a:lnTo>
                    <a:pt x="18" y="110"/>
                  </a:lnTo>
                  <a:lnTo>
                    <a:pt x="10" y="100"/>
                  </a:lnTo>
                  <a:lnTo>
                    <a:pt x="4" y="90"/>
                  </a:lnTo>
                  <a:lnTo>
                    <a:pt x="0" y="78"/>
                  </a:lnTo>
                  <a:lnTo>
                    <a:pt x="0" y="66"/>
                  </a:lnTo>
                  <a:lnTo>
                    <a:pt x="0" y="66"/>
                  </a:lnTo>
                  <a:close/>
                  <a:moveTo>
                    <a:pt x="102" y="66"/>
                  </a:moveTo>
                  <a:lnTo>
                    <a:pt x="102" y="64"/>
                  </a:lnTo>
                  <a:lnTo>
                    <a:pt x="102" y="64"/>
                  </a:lnTo>
                  <a:lnTo>
                    <a:pt x="100" y="56"/>
                  </a:lnTo>
                  <a:lnTo>
                    <a:pt x="98" y="50"/>
                  </a:lnTo>
                  <a:lnTo>
                    <a:pt x="96" y="42"/>
                  </a:lnTo>
                  <a:lnTo>
                    <a:pt x="92" y="38"/>
                  </a:lnTo>
                  <a:lnTo>
                    <a:pt x="86" y="32"/>
                  </a:lnTo>
                  <a:lnTo>
                    <a:pt x="80" y="28"/>
                  </a:lnTo>
                  <a:lnTo>
                    <a:pt x="72" y="26"/>
                  </a:lnTo>
                  <a:lnTo>
                    <a:pt x="64" y="26"/>
                  </a:lnTo>
                  <a:lnTo>
                    <a:pt x="64" y="26"/>
                  </a:lnTo>
                  <a:lnTo>
                    <a:pt x="56" y="26"/>
                  </a:lnTo>
                  <a:lnTo>
                    <a:pt x="48" y="28"/>
                  </a:lnTo>
                  <a:lnTo>
                    <a:pt x="42" y="32"/>
                  </a:lnTo>
                  <a:lnTo>
                    <a:pt x="38" y="36"/>
                  </a:lnTo>
                  <a:lnTo>
                    <a:pt x="32"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2" y="104"/>
                  </a:lnTo>
                  <a:lnTo>
                    <a:pt x="80" y="102"/>
                  </a:lnTo>
                  <a:lnTo>
                    <a:pt x="86" y="98"/>
                  </a:lnTo>
                  <a:lnTo>
                    <a:pt x="92" y="92"/>
                  </a:lnTo>
                  <a:lnTo>
                    <a:pt x="96" y="86"/>
                  </a:lnTo>
                  <a:lnTo>
                    <a:pt x="100" y="80"/>
                  </a:lnTo>
                  <a:lnTo>
                    <a:pt x="100" y="74"/>
                  </a:lnTo>
                  <a:lnTo>
                    <a:pt x="102" y="66"/>
                  </a:lnTo>
                  <a:lnTo>
                    <a:pt x="102" y="66"/>
                  </a:lnTo>
                  <a:close/>
                </a:path>
              </a:pathLst>
            </a:custGeom>
            <a:solidFill>
              <a:srgbClr val="FFCC00"/>
            </a:solidFill>
            <a:ln>
              <a:noFill/>
            </a:ln>
          </p:spPr>
          <p:txBody>
            <a:bodyPr/>
            <a:lstStyle/>
            <a:p>
              <a:pPr>
                <a:defRPr/>
              </a:pPr>
              <a:endParaRPr lang="en-US"/>
            </a:p>
          </p:txBody>
        </p:sp>
        <p:sp>
          <p:nvSpPr>
            <p:cNvPr id="22" name="Freeform 218"/>
            <p:cNvSpPr>
              <a:spLocks/>
            </p:cNvSpPr>
            <p:nvPr userDrawn="1"/>
          </p:nvSpPr>
          <p:spPr bwMode="auto">
            <a:xfrm>
              <a:off x="2291706" y="3069182"/>
              <a:ext cx="69844" cy="78725"/>
            </a:xfrm>
            <a:custGeom>
              <a:avLst/>
              <a:gdLst>
                <a:gd name="T0" fmla="*/ 0 w 114"/>
                <a:gd name="T1" fmla="*/ 66 h 128"/>
                <a:gd name="T2" fmla="*/ 0 w 114"/>
                <a:gd name="T3" fmla="*/ 64 h 128"/>
                <a:gd name="T4" fmla="*/ 0 w 114"/>
                <a:gd name="T5" fmla="*/ 64 h 128"/>
                <a:gd name="T6" fmla="*/ 2 w 114"/>
                <a:gd name="T7" fmla="*/ 52 h 128"/>
                <a:gd name="T8" fmla="*/ 4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2 w 114"/>
                <a:gd name="T31" fmla="*/ 22 h 128"/>
                <a:gd name="T32" fmla="*/ 96 w 114"/>
                <a:gd name="T33" fmla="*/ 40 h 128"/>
                <a:gd name="T34" fmla="*/ 96 w 114"/>
                <a:gd name="T35" fmla="*/ 40 h 128"/>
                <a:gd name="T36" fmla="*/ 88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0 w 114"/>
                <a:gd name="T57" fmla="*/ 50 h 128"/>
                <a:gd name="T58" fmla="*/ 28 w 114"/>
                <a:gd name="T59" fmla="*/ 56 h 128"/>
                <a:gd name="T60" fmla="*/ 28 w 114"/>
                <a:gd name="T61" fmla="*/ 64 h 128"/>
                <a:gd name="T62" fmla="*/ 28 w 114"/>
                <a:gd name="T63" fmla="*/ 64 h 128"/>
                <a:gd name="T64" fmla="*/ 28 w 114"/>
                <a:gd name="T65" fmla="*/ 64 h 128"/>
                <a:gd name="T66" fmla="*/ 28 w 114"/>
                <a:gd name="T67" fmla="*/ 72 h 128"/>
                <a:gd name="T68" fmla="*/ 30 w 114"/>
                <a:gd name="T69" fmla="*/ 80 h 128"/>
                <a:gd name="T70" fmla="*/ 34 w 114"/>
                <a:gd name="T71" fmla="*/ 86 h 128"/>
                <a:gd name="T72" fmla="*/ 38 w 114"/>
                <a:gd name="T73" fmla="*/ 92 h 128"/>
                <a:gd name="T74" fmla="*/ 44 w 114"/>
                <a:gd name="T75" fmla="*/ 98 h 128"/>
                <a:gd name="T76" fmla="*/ 50 w 114"/>
                <a:gd name="T77" fmla="*/ 102 h 128"/>
                <a:gd name="T78" fmla="*/ 56 w 114"/>
                <a:gd name="T79" fmla="*/ 104 h 128"/>
                <a:gd name="T80" fmla="*/ 64 w 114"/>
                <a:gd name="T81" fmla="*/ 104 h 128"/>
                <a:gd name="T82" fmla="*/ 64 w 114"/>
                <a:gd name="T83" fmla="*/ 104 h 128"/>
                <a:gd name="T84" fmla="*/ 74 w 114"/>
                <a:gd name="T85" fmla="*/ 104 h 128"/>
                <a:gd name="T86" fmla="*/ 82 w 114"/>
                <a:gd name="T87" fmla="*/ 100 h 128"/>
                <a:gd name="T88" fmla="*/ 90 w 114"/>
                <a:gd name="T89" fmla="*/ 96 h 128"/>
                <a:gd name="T90" fmla="*/ 96 w 114"/>
                <a:gd name="T91" fmla="*/ 90 h 128"/>
                <a:gd name="T92" fmla="*/ 114 w 114"/>
                <a:gd name="T93" fmla="*/ 106 h 128"/>
                <a:gd name="T94" fmla="*/ 114 w 114"/>
                <a:gd name="T95" fmla="*/ 106 h 128"/>
                <a:gd name="T96" fmla="*/ 104 w 114"/>
                <a:gd name="T97" fmla="*/ 114 h 128"/>
                <a:gd name="T98" fmla="*/ 92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4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4" y="40"/>
                  </a:lnTo>
                  <a:lnTo>
                    <a:pt x="10" y="30"/>
                  </a:lnTo>
                  <a:lnTo>
                    <a:pt x="18" y="20"/>
                  </a:lnTo>
                  <a:lnTo>
                    <a:pt x="28" y="12"/>
                  </a:lnTo>
                  <a:lnTo>
                    <a:pt x="38" y="6"/>
                  </a:lnTo>
                  <a:lnTo>
                    <a:pt x="50" y="2"/>
                  </a:lnTo>
                  <a:lnTo>
                    <a:pt x="64" y="0"/>
                  </a:lnTo>
                  <a:lnTo>
                    <a:pt x="64" y="0"/>
                  </a:lnTo>
                  <a:lnTo>
                    <a:pt x="80" y="2"/>
                  </a:lnTo>
                  <a:lnTo>
                    <a:pt x="92" y="6"/>
                  </a:lnTo>
                  <a:lnTo>
                    <a:pt x="104" y="14"/>
                  </a:lnTo>
                  <a:lnTo>
                    <a:pt x="112" y="22"/>
                  </a:lnTo>
                  <a:lnTo>
                    <a:pt x="96" y="40"/>
                  </a:lnTo>
                  <a:lnTo>
                    <a:pt x="96" y="40"/>
                  </a:lnTo>
                  <a:lnTo>
                    <a:pt x="88" y="34"/>
                  </a:lnTo>
                  <a:lnTo>
                    <a:pt x="82" y="30"/>
                  </a:lnTo>
                  <a:lnTo>
                    <a:pt x="74" y="26"/>
                  </a:lnTo>
                  <a:lnTo>
                    <a:pt x="64" y="26"/>
                  </a:lnTo>
                  <a:lnTo>
                    <a:pt x="64"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4" y="104"/>
                  </a:lnTo>
                  <a:lnTo>
                    <a:pt x="82" y="100"/>
                  </a:lnTo>
                  <a:lnTo>
                    <a:pt x="90" y="96"/>
                  </a:lnTo>
                  <a:lnTo>
                    <a:pt x="96" y="90"/>
                  </a:lnTo>
                  <a:lnTo>
                    <a:pt x="114" y="106"/>
                  </a:lnTo>
                  <a:lnTo>
                    <a:pt x="114" y="106"/>
                  </a:lnTo>
                  <a:lnTo>
                    <a:pt x="104" y="114"/>
                  </a:lnTo>
                  <a:lnTo>
                    <a:pt x="92" y="122"/>
                  </a:lnTo>
                  <a:lnTo>
                    <a:pt x="80" y="128"/>
                  </a:lnTo>
                  <a:lnTo>
                    <a:pt x="64" y="128"/>
                  </a:lnTo>
                  <a:lnTo>
                    <a:pt x="64" y="128"/>
                  </a:lnTo>
                  <a:lnTo>
                    <a:pt x="50" y="128"/>
                  </a:lnTo>
                  <a:lnTo>
                    <a:pt x="38" y="124"/>
                  </a:lnTo>
                  <a:lnTo>
                    <a:pt x="28" y="118"/>
                  </a:lnTo>
                  <a:lnTo>
                    <a:pt x="18" y="110"/>
                  </a:lnTo>
                  <a:lnTo>
                    <a:pt x="10" y="100"/>
                  </a:lnTo>
                  <a:lnTo>
                    <a:pt x="4" y="90"/>
                  </a:lnTo>
                  <a:lnTo>
                    <a:pt x="2" y="78"/>
                  </a:lnTo>
                  <a:lnTo>
                    <a:pt x="0" y="66"/>
                  </a:lnTo>
                  <a:lnTo>
                    <a:pt x="0" y="66"/>
                  </a:lnTo>
                  <a:close/>
                </a:path>
              </a:pathLst>
            </a:custGeom>
            <a:solidFill>
              <a:srgbClr val="FFCC00"/>
            </a:solidFill>
            <a:ln>
              <a:noFill/>
            </a:ln>
          </p:spPr>
          <p:txBody>
            <a:bodyPr/>
            <a:lstStyle/>
            <a:p>
              <a:pPr>
                <a:defRPr/>
              </a:pPr>
              <a:endParaRPr lang="en-US"/>
            </a:p>
          </p:txBody>
        </p:sp>
        <p:sp>
          <p:nvSpPr>
            <p:cNvPr id="23" name="Freeform 219"/>
            <p:cNvSpPr>
              <a:spLocks/>
            </p:cNvSpPr>
            <p:nvPr userDrawn="1"/>
          </p:nvSpPr>
          <p:spPr bwMode="auto">
            <a:xfrm>
              <a:off x="2381869" y="3071722"/>
              <a:ext cx="67305" cy="76185"/>
            </a:xfrm>
            <a:custGeom>
              <a:avLst/>
              <a:gdLst>
                <a:gd name="T0" fmla="*/ 0 w 110"/>
                <a:gd name="T1" fmla="*/ 78 h 124"/>
                <a:gd name="T2" fmla="*/ 0 w 110"/>
                <a:gd name="T3" fmla="*/ 0 h 124"/>
                <a:gd name="T4" fmla="*/ 28 w 110"/>
                <a:gd name="T5" fmla="*/ 0 h 124"/>
                <a:gd name="T6" fmla="*/ 28 w 110"/>
                <a:gd name="T7" fmla="*/ 70 h 124"/>
                <a:gd name="T8" fmla="*/ 28 w 110"/>
                <a:gd name="T9" fmla="*/ 70 h 124"/>
                <a:gd name="T10" fmla="*/ 30 w 110"/>
                <a:gd name="T11" fmla="*/ 82 h 124"/>
                <a:gd name="T12" fmla="*/ 36 w 110"/>
                <a:gd name="T13" fmla="*/ 92 h 124"/>
                <a:gd name="T14" fmla="*/ 44 w 110"/>
                <a:gd name="T15" fmla="*/ 96 h 124"/>
                <a:gd name="T16" fmla="*/ 54 w 110"/>
                <a:gd name="T17" fmla="*/ 98 h 124"/>
                <a:gd name="T18" fmla="*/ 54 w 110"/>
                <a:gd name="T19" fmla="*/ 98 h 124"/>
                <a:gd name="T20" fmla="*/ 66 w 110"/>
                <a:gd name="T21" fmla="*/ 96 h 124"/>
                <a:gd name="T22" fmla="*/ 74 w 110"/>
                <a:gd name="T23" fmla="*/ 90 h 124"/>
                <a:gd name="T24" fmla="*/ 80 w 110"/>
                <a:gd name="T25" fmla="*/ 82 h 124"/>
                <a:gd name="T26" fmla="*/ 82 w 110"/>
                <a:gd name="T27" fmla="*/ 68 h 124"/>
                <a:gd name="T28" fmla="*/ 82 w 110"/>
                <a:gd name="T29" fmla="*/ 0 h 124"/>
                <a:gd name="T30" fmla="*/ 110 w 110"/>
                <a:gd name="T31" fmla="*/ 0 h 124"/>
                <a:gd name="T32" fmla="*/ 110 w 110"/>
                <a:gd name="T33" fmla="*/ 122 h 124"/>
                <a:gd name="T34" fmla="*/ 82 w 110"/>
                <a:gd name="T35" fmla="*/ 122 h 124"/>
                <a:gd name="T36" fmla="*/ 82 w 110"/>
                <a:gd name="T37" fmla="*/ 102 h 124"/>
                <a:gd name="T38" fmla="*/ 82 w 110"/>
                <a:gd name="T39" fmla="*/ 102 h 124"/>
                <a:gd name="T40" fmla="*/ 76 w 110"/>
                <a:gd name="T41" fmla="*/ 112 h 124"/>
                <a:gd name="T42" fmla="*/ 68 w 110"/>
                <a:gd name="T43" fmla="*/ 118 h 124"/>
                <a:gd name="T44" fmla="*/ 58 w 110"/>
                <a:gd name="T45" fmla="*/ 122 h 124"/>
                <a:gd name="T46" fmla="*/ 44 w 110"/>
                <a:gd name="T47" fmla="*/ 124 h 124"/>
                <a:gd name="T48" fmla="*/ 44 w 110"/>
                <a:gd name="T49" fmla="*/ 124 h 124"/>
                <a:gd name="T50" fmla="*/ 34 w 110"/>
                <a:gd name="T51" fmla="*/ 124 h 124"/>
                <a:gd name="T52" fmla="*/ 26 w 110"/>
                <a:gd name="T53" fmla="*/ 122 h 124"/>
                <a:gd name="T54" fmla="*/ 18 w 110"/>
                <a:gd name="T55" fmla="*/ 118 h 124"/>
                <a:gd name="T56" fmla="*/ 12 w 110"/>
                <a:gd name="T57" fmla="*/ 112 h 124"/>
                <a:gd name="T58" fmla="*/ 8 w 110"/>
                <a:gd name="T59" fmla="*/ 104 h 124"/>
                <a:gd name="T60" fmla="*/ 4 w 110"/>
                <a:gd name="T61" fmla="*/ 96 h 124"/>
                <a:gd name="T62" fmla="*/ 2 w 110"/>
                <a:gd name="T63" fmla="*/ 88 h 124"/>
                <a:gd name="T64" fmla="*/ 0 w 110"/>
                <a:gd name="T65" fmla="*/ 78 h 124"/>
                <a:gd name="T66" fmla="*/ 0 w 110"/>
                <a:gd name="T67" fmla="*/ 7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24">
                  <a:moveTo>
                    <a:pt x="0" y="78"/>
                  </a:moveTo>
                  <a:lnTo>
                    <a:pt x="0" y="0"/>
                  </a:lnTo>
                  <a:lnTo>
                    <a:pt x="28" y="0"/>
                  </a:lnTo>
                  <a:lnTo>
                    <a:pt x="28" y="70"/>
                  </a:lnTo>
                  <a:lnTo>
                    <a:pt x="28" y="70"/>
                  </a:lnTo>
                  <a:lnTo>
                    <a:pt x="30" y="82"/>
                  </a:lnTo>
                  <a:lnTo>
                    <a:pt x="36" y="92"/>
                  </a:lnTo>
                  <a:lnTo>
                    <a:pt x="44" y="96"/>
                  </a:lnTo>
                  <a:lnTo>
                    <a:pt x="54" y="98"/>
                  </a:lnTo>
                  <a:lnTo>
                    <a:pt x="54" y="98"/>
                  </a:lnTo>
                  <a:lnTo>
                    <a:pt x="66" y="96"/>
                  </a:lnTo>
                  <a:lnTo>
                    <a:pt x="74" y="90"/>
                  </a:lnTo>
                  <a:lnTo>
                    <a:pt x="80" y="82"/>
                  </a:lnTo>
                  <a:lnTo>
                    <a:pt x="82" y="68"/>
                  </a:lnTo>
                  <a:lnTo>
                    <a:pt x="82" y="0"/>
                  </a:lnTo>
                  <a:lnTo>
                    <a:pt x="110" y="0"/>
                  </a:lnTo>
                  <a:lnTo>
                    <a:pt x="110" y="122"/>
                  </a:lnTo>
                  <a:lnTo>
                    <a:pt x="82" y="122"/>
                  </a:lnTo>
                  <a:lnTo>
                    <a:pt x="82" y="102"/>
                  </a:lnTo>
                  <a:lnTo>
                    <a:pt x="82" y="102"/>
                  </a:lnTo>
                  <a:lnTo>
                    <a:pt x="76" y="112"/>
                  </a:lnTo>
                  <a:lnTo>
                    <a:pt x="68" y="118"/>
                  </a:lnTo>
                  <a:lnTo>
                    <a:pt x="58" y="122"/>
                  </a:lnTo>
                  <a:lnTo>
                    <a:pt x="44" y="124"/>
                  </a:lnTo>
                  <a:lnTo>
                    <a:pt x="44" y="124"/>
                  </a:lnTo>
                  <a:lnTo>
                    <a:pt x="34" y="124"/>
                  </a:lnTo>
                  <a:lnTo>
                    <a:pt x="26" y="122"/>
                  </a:lnTo>
                  <a:lnTo>
                    <a:pt x="18" y="118"/>
                  </a:lnTo>
                  <a:lnTo>
                    <a:pt x="12" y="112"/>
                  </a:lnTo>
                  <a:lnTo>
                    <a:pt x="8" y="104"/>
                  </a:lnTo>
                  <a:lnTo>
                    <a:pt x="4" y="96"/>
                  </a:lnTo>
                  <a:lnTo>
                    <a:pt x="2" y="88"/>
                  </a:lnTo>
                  <a:lnTo>
                    <a:pt x="0" y="78"/>
                  </a:lnTo>
                  <a:lnTo>
                    <a:pt x="0" y="78"/>
                  </a:lnTo>
                  <a:close/>
                </a:path>
              </a:pathLst>
            </a:custGeom>
            <a:solidFill>
              <a:srgbClr val="FFCC00"/>
            </a:solidFill>
            <a:ln>
              <a:noFill/>
            </a:ln>
          </p:spPr>
          <p:txBody>
            <a:bodyPr/>
            <a:lstStyle/>
            <a:p>
              <a:pPr>
                <a:defRPr/>
              </a:pPr>
              <a:endParaRPr lang="en-US"/>
            </a:p>
          </p:txBody>
        </p:sp>
        <p:sp>
          <p:nvSpPr>
            <p:cNvPr id="24" name="Freeform 220"/>
            <p:cNvSpPr>
              <a:spLocks/>
            </p:cNvSpPr>
            <p:nvPr userDrawn="1"/>
          </p:nvSpPr>
          <p:spPr bwMode="auto">
            <a:xfrm>
              <a:off x="2473303" y="3070452"/>
              <a:ext cx="58416" cy="77454"/>
            </a:xfrm>
            <a:custGeom>
              <a:avLst/>
              <a:gdLst>
                <a:gd name="T0" fmla="*/ 12 w 96"/>
                <a:gd name="T1" fmla="*/ 88 h 126"/>
                <a:gd name="T2" fmla="*/ 22 w 96"/>
                <a:gd name="T3" fmla="*/ 96 h 126"/>
                <a:gd name="T4" fmla="*/ 42 w 96"/>
                <a:gd name="T5" fmla="*/ 104 h 126"/>
                <a:gd name="T6" fmla="*/ 52 w 96"/>
                <a:gd name="T7" fmla="*/ 104 h 126"/>
                <a:gd name="T8" fmla="*/ 66 w 96"/>
                <a:gd name="T9" fmla="*/ 100 h 126"/>
                <a:gd name="T10" fmla="*/ 70 w 96"/>
                <a:gd name="T11" fmla="*/ 90 h 126"/>
                <a:gd name="T12" fmla="*/ 70 w 96"/>
                <a:gd name="T13" fmla="*/ 90 h 126"/>
                <a:gd name="T14" fmla="*/ 68 w 96"/>
                <a:gd name="T15" fmla="*/ 84 h 126"/>
                <a:gd name="T16" fmla="*/ 44 w 96"/>
                <a:gd name="T17" fmla="*/ 74 h 126"/>
                <a:gd name="T18" fmla="*/ 30 w 96"/>
                <a:gd name="T19" fmla="*/ 68 h 126"/>
                <a:gd name="T20" fmla="*/ 12 w 96"/>
                <a:gd name="T21" fmla="*/ 58 h 126"/>
                <a:gd name="T22" fmla="*/ 6 w 96"/>
                <a:gd name="T23" fmla="*/ 46 h 126"/>
                <a:gd name="T24" fmla="*/ 6 w 96"/>
                <a:gd name="T25" fmla="*/ 36 h 126"/>
                <a:gd name="T26" fmla="*/ 6 w 96"/>
                <a:gd name="T27" fmla="*/ 28 h 126"/>
                <a:gd name="T28" fmla="*/ 12 w 96"/>
                <a:gd name="T29" fmla="*/ 14 h 126"/>
                <a:gd name="T30" fmla="*/ 24 w 96"/>
                <a:gd name="T31" fmla="*/ 6 h 126"/>
                <a:gd name="T32" fmla="*/ 40 w 96"/>
                <a:gd name="T33" fmla="*/ 0 h 126"/>
                <a:gd name="T34" fmla="*/ 48 w 96"/>
                <a:gd name="T35" fmla="*/ 0 h 126"/>
                <a:gd name="T36" fmla="*/ 72 w 96"/>
                <a:gd name="T37" fmla="*/ 4 h 126"/>
                <a:gd name="T38" fmla="*/ 94 w 96"/>
                <a:gd name="T39" fmla="*/ 14 h 126"/>
                <a:gd name="T40" fmla="*/ 82 w 96"/>
                <a:gd name="T41" fmla="*/ 34 h 126"/>
                <a:gd name="T42" fmla="*/ 56 w 96"/>
                <a:gd name="T43" fmla="*/ 22 h 126"/>
                <a:gd name="T44" fmla="*/ 48 w 96"/>
                <a:gd name="T45" fmla="*/ 22 h 126"/>
                <a:gd name="T46" fmla="*/ 36 w 96"/>
                <a:gd name="T47" fmla="*/ 26 h 126"/>
                <a:gd name="T48" fmla="*/ 32 w 96"/>
                <a:gd name="T49" fmla="*/ 34 h 126"/>
                <a:gd name="T50" fmla="*/ 32 w 96"/>
                <a:gd name="T51" fmla="*/ 34 h 126"/>
                <a:gd name="T52" fmla="*/ 34 w 96"/>
                <a:gd name="T53" fmla="*/ 40 h 126"/>
                <a:gd name="T54" fmla="*/ 58 w 96"/>
                <a:gd name="T55" fmla="*/ 52 h 126"/>
                <a:gd name="T56" fmla="*/ 72 w 96"/>
                <a:gd name="T57" fmla="*/ 56 h 126"/>
                <a:gd name="T58" fmla="*/ 90 w 96"/>
                <a:gd name="T59" fmla="*/ 68 h 126"/>
                <a:gd name="T60" fmla="*/ 96 w 96"/>
                <a:gd name="T61" fmla="*/ 80 h 126"/>
                <a:gd name="T62" fmla="*/ 96 w 96"/>
                <a:gd name="T63" fmla="*/ 88 h 126"/>
                <a:gd name="T64" fmla="*/ 96 w 96"/>
                <a:gd name="T65" fmla="*/ 96 h 126"/>
                <a:gd name="T66" fmla="*/ 90 w 96"/>
                <a:gd name="T67" fmla="*/ 112 h 126"/>
                <a:gd name="T68" fmla="*/ 76 w 96"/>
                <a:gd name="T69" fmla="*/ 120 h 126"/>
                <a:gd name="T70" fmla="*/ 60 w 96"/>
                <a:gd name="T71" fmla="*/ 126 h 126"/>
                <a:gd name="T72" fmla="*/ 52 w 96"/>
                <a:gd name="T73" fmla="*/ 126 h 126"/>
                <a:gd name="T74" fmla="*/ 24 w 96"/>
                <a:gd name="T75" fmla="*/ 122 h 126"/>
                <a:gd name="T76" fmla="*/ 0 w 96"/>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0" y="90"/>
                  </a:lnTo>
                  <a:lnTo>
                    <a:pt x="70" y="90"/>
                  </a:lnTo>
                  <a:lnTo>
                    <a:pt x="70" y="90"/>
                  </a:lnTo>
                  <a:lnTo>
                    <a:pt x="70" y="86"/>
                  </a:lnTo>
                  <a:lnTo>
                    <a:pt x="68" y="84"/>
                  </a:lnTo>
                  <a:lnTo>
                    <a:pt x="62" y="80"/>
                  </a:lnTo>
                  <a:lnTo>
                    <a:pt x="44" y="74"/>
                  </a:lnTo>
                  <a:lnTo>
                    <a:pt x="44" y="74"/>
                  </a:lnTo>
                  <a:lnTo>
                    <a:pt x="30" y="68"/>
                  </a:lnTo>
                  <a:lnTo>
                    <a:pt x="18" y="62"/>
                  </a:lnTo>
                  <a:lnTo>
                    <a:pt x="12" y="58"/>
                  </a:lnTo>
                  <a:lnTo>
                    <a:pt x="8" y="52"/>
                  </a:lnTo>
                  <a:lnTo>
                    <a:pt x="6" y="46"/>
                  </a:lnTo>
                  <a:lnTo>
                    <a:pt x="6" y="38"/>
                  </a:lnTo>
                  <a:lnTo>
                    <a:pt x="6" y="36"/>
                  </a:lnTo>
                  <a:lnTo>
                    <a:pt x="6" y="36"/>
                  </a:lnTo>
                  <a:lnTo>
                    <a:pt x="6" y="28"/>
                  </a:lnTo>
                  <a:lnTo>
                    <a:pt x="8" y="22"/>
                  </a:lnTo>
                  <a:lnTo>
                    <a:pt x="12" y="14"/>
                  </a:lnTo>
                  <a:lnTo>
                    <a:pt x="18" y="10"/>
                  </a:lnTo>
                  <a:lnTo>
                    <a:pt x="24" y="6"/>
                  </a:lnTo>
                  <a:lnTo>
                    <a:pt x="32" y="2"/>
                  </a:lnTo>
                  <a:lnTo>
                    <a:pt x="40" y="0"/>
                  </a:lnTo>
                  <a:lnTo>
                    <a:pt x="48" y="0"/>
                  </a:lnTo>
                  <a:lnTo>
                    <a:pt x="48" y="0"/>
                  </a:lnTo>
                  <a:lnTo>
                    <a:pt x="60" y="0"/>
                  </a:lnTo>
                  <a:lnTo>
                    <a:pt x="72" y="4"/>
                  </a:lnTo>
                  <a:lnTo>
                    <a:pt x="84" y="8"/>
                  </a:lnTo>
                  <a:lnTo>
                    <a:pt x="94" y="14"/>
                  </a:lnTo>
                  <a:lnTo>
                    <a:pt x="82" y="34"/>
                  </a:lnTo>
                  <a:lnTo>
                    <a:pt x="82" y="34"/>
                  </a:lnTo>
                  <a:lnTo>
                    <a:pt x="64" y="24"/>
                  </a:lnTo>
                  <a:lnTo>
                    <a:pt x="56" y="22"/>
                  </a:lnTo>
                  <a:lnTo>
                    <a:pt x="48" y="22"/>
                  </a:lnTo>
                  <a:lnTo>
                    <a:pt x="48" y="22"/>
                  </a:lnTo>
                  <a:lnTo>
                    <a:pt x="40" y="22"/>
                  </a:lnTo>
                  <a:lnTo>
                    <a:pt x="36" y="26"/>
                  </a:lnTo>
                  <a:lnTo>
                    <a:pt x="32" y="28"/>
                  </a:lnTo>
                  <a:lnTo>
                    <a:pt x="32" y="34"/>
                  </a:lnTo>
                  <a:lnTo>
                    <a:pt x="32" y="34"/>
                  </a:lnTo>
                  <a:lnTo>
                    <a:pt x="32" y="34"/>
                  </a:lnTo>
                  <a:lnTo>
                    <a:pt x="32" y="38"/>
                  </a:lnTo>
                  <a:lnTo>
                    <a:pt x="34" y="40"/>
                  </a:lnTo>
                  <a:lnTo>
                    <a:pt x="40" y="44"/>
                  </a:lnTo>
                  <a:lnTo>
                    <a:pt x="58" y="52"/>
                  </a:lnTo>
                  <a:lnTo>
                    <a:pt x="58" y="52"/>
                  </a:lnTo>
                  <a:lnTo>
                    <a:pt x="72" y="56"/>
                  </a:lnTo>
                  <a:lnTo>
                    <a:pt x="84" y="64"/>
                  </a:lnTo>
                  <a:lnTo>
                    <a:pt x="90" y="68"/>
                  </a:lnTo>
                  <a:lnTo>
                    <a:pt x="94" y="74"/>
                  </a:lnTo>
                  <a:lnTo>
                    <a:pt x="96" y="80"/>
                  </a:lnTo>
                  <a:lnTo>
                    <a:pt x="96" y="88"/>
                  </a:lnTo>
                  <a:lnTo>
                    <a:pt x="96" y="88"/>
                  </a:lnTo>
                  <a:lnTo>
                    <a:pt x="96" y="88"/>
                  </a:lnTo>
                  <a:lnTo>
                    <a:pt x="96" y="96"/>
                  </a:lnTo>
                  <a:lnTo>
                    <a:pt x="94" y="104"/>
                  </a:lnTo>
                  <a:lnTo>
                    <a:pt x="90" y="112"/>
                  </a:lnTo>
                  <a:lnTo>
                    <a:pt x="84" y="116"/>
                  </a:lnTo>
                  <a:lnTo>
                    <a:pt x="76"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FCC00"/>
            </a:solidFill>
            <a:ln>
              <a:noFill/>
            </a:ln>
          </p:spPr>
          <p:txBody>
            <a:bodyPr/>
            <a:lstStyle/>
            <a:p>
              <a:pPr>
                <a:defRPr/>
              </a:pPr>
              <a:endParaRPr lang="en-US"/>
            </a:p>
          </p:txBody>
        </p:sp>
        <p:sp>
          <p:nvSpPr>
            <p:cNvPr id="25" name="Freeform 221"/>
            <p:cNvSpPr>
              <a:spLocks noEditPoints="1"/>
            </p:cNvSpPr>
            <p:nvPr userDrawn="1"/>
          </p:nvSpPr>
          <p:spPr bwMode="auto">
            <a:xfrm>
              <a:off x="2552037" y="3069182"/>
              <a:ext cx="72385" cy="78725"/>
            </a:xfrm>
            <a:custGeom>
              <a:avLst/>
              <a:gdLst>
                <a:gd name="T0" fmla="*/ 0 w 118"/>
                <a:gd name="T1" fmla="*/ 64 h 128"/>
                <a:gd name="T2" fmla="*/ 2 w 118"/>
                <a:gd name="T3" fmla="*/ 52 h 128"/>
                <a:gd name="T4" fmla="*/ 10 w 118"/>
                <a:gd name="T5" fmla="*/ 30 h 128"/>
                <a:gd name="T6" fmla="*/ 26 w 118"/>
                <a:gd name="T7" fmla="*/ 12 h 128"/>
                <a:gd name="T8" fmla="*/ 48 w 118"/>
                <a:gd name="T9" fmla="*/ 2 h 128"/>
                <a:gd name="T10" fmla="*/ 60 w 118"/>
                <a:gd name="T11" fmla="*/ 0 h 128"/>
                <a:gd name="T12" fmla="*/ 86 w 118"/>
                <a:gd name="T13" fmla="*/ 6 h 128"/>
                <a:gd name="T14" fmla="*/ 104 w 118"/>
                <a:gd name="T15" fmla="*/ 20 h 128"/>
                <a:gd name="T16" fmla="*/ 114 w 118"/>
                <a:gd name="T17" fmla="*/ 42 h 128"/>
                <a:gd name="T18" fmla="*/ 118 w 118"/>
                <a:gd name="T19" fmla="*/ 66 h 128"/>
                <a:gd name="T20" fmla="*/ 118 w 118"/>
                <a:gd name="T21" fmla="*/ 74 h 128"/>
                <a:gd name="T22" fmla="*/ 28 w 118"/>
                <a:gd name="T23" fmla="*/ 74 h 128"/>
                <a:gd name="T24" fmla="*/ 36 w 118"/>
                <a:gd name="T25" fmla="*/ 94 h 128"/>
                <a:gd name="T26" fmla="*/ 50 w 118"/>
                <a:gd name="T27" fmla="*/ 104 h 128"/>
                <a:gd name="T28" fmla="*/ 64 w 118"/>
                <a:gd name="T29" fmla="*/ 106 h 128"/>
                <a:gd name="T30" fmla="*/ 82 w 118"/>
                <a:gd name="T31" fmla="*/ 102 h 128"/>
                <a:gd name="T32" fmla="*/ 96 w 118"/>
                <a:gd name="T33" fmla="*/ 92 h 128"/>
                <a:gd name="T34" fmla="*/ 114 w 118"/>
                <a:gd name="T35" fmla="*/ 106 h 128"/>
                <a:gd name="T36" fmla="*/ 92 w 118"/>
                <a:gd name="T37" fmla="*/ 122 h 128"/>
                <a:gd name="T38" fmla="*/ 62 w 118"/>
                <a:gd name="T39" fmla="*/ 128 h 128"/>
                <a:gd name="T40" fmla="*/ 50 w 118"/>
                <a:gd name="T41" fmla="*/ 128 h 128"/>
                <a:gd name="T42" fmla="*/ 28 w 118"/>
                <a:gd name="T43" fmla="*/ 118 h 128"/>
                <a:gd name="T44" fmla="*/ 10 w 118"/>
                <a:gd name="T45" fmla="*/ 102 h 128"/>
                <a:gd name="T46" fmla="*/ 2 w 118"/>
                <a:gd name="T47" fmla="*/ 78 h 128"/>
                <a:gd name="T48" fmla="*/ 0 w 118"/>
                <a:gd name="T49" fmla="*/ 66 h 128"/>
                <a:gd name="T50" fmla="*/ 90 w 118"/>
                <a:gd name="T51" fmla="*/ 56 h 128"/>
                <a:gd name="T52" fmla="*/ 82 w 118"/>
                <a:gd name="T53" fmla="*/ 34 h 128"/>
                <a:gd name="T54" fmla="*/ 72 w 118"/>
                <a:gd name="T55" fmla="*/ 26 h 128"/>
                <a:gd name="T56" fmla="*/ 60 w 118"/>
                <a:gd name="T57" fmla="*/ 24 h 128"/>
                <a:gd name="T58" fmla="*/ 54 w 118"/>
                <a:gd name="T59" fmla="*/ 24 h 128"/>
                <a:gd name="T60" fmla="*/ 38 w 118"/>
                <a:gd name="T61" fmla="*/ 32 h 128"/>
                <a:gd name="T62" fmla="*/ 28 w 118"/>
                <a:gd name="T6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 h="128">
                  <a:moveTo>
                    <a:pt x="0" y="66"/>
                  </a:moveTo>
                  <a:lnTo>
                    <a:pt x="0" y="64"/>
                  </a:lnTo>
                  <a:lnTo>
                    <a:pt x="0" y="64"/>
                  </a:lnTo>
                  <a:lnTo>
                    <a:pt x="2" y="52"/>
                  </a:lnTo>
                  <a:lnTo>
                    <a:pt x="4" y="40"/>
                  </a:lnTo>
                  <a:lnTo>
                    <a:pt x="10" y="30"/>
                  </a:lnTo>
                  <a:lnTo>
                    <a:pt x="16" y="20"/>
                  </a:lnTo>
                  <a:lnTo>
                    <a:pt x="26" y="12"/>
                  </a:lnTo>
                  <a:lnTo>
                    <a:pt x="36" y="6"/>
                  </a:lnTo>
                  <a:lnTo>
                    <a:pt x="48" y="2"/>
                  </a:lnTo>
                  <a:lnTo>
                    <a:pt x="60" y="0"/>
                  </a:lnTo>
                  <a:lnTo>
                    <a:pt x="60" y="0"/>
                  </a:lnTo>
                  <a:lnTo>
                    <a:pt x="74" y="2"/>
                  </a:lnTo>
                  <a:lnTo>
                    <a:pt x="86" y="6"/>
                  </a:lnTo>
                  <a:lnTo>
                    <a:pt x="96" y="12"/>
                  </a:lnTo>
                  <a:lnTo>
                    <a:pt x="104" y="20"/>
                  </a:lnTo>
                  <a:lnTo>
                    <a:pt x="110" y="30"/>
                  </a:lnTo>
                  <a:lnTo>
                    <a:pt x="114" y="42"/>
                  </a:lnTo>
                  <a:lnTo>
                    <a:pt x="118" y="54"/>
                  </a:lnTo>
                  <a:lnTo>
                    <a:pt x="118" y="66"/>
                  </a:lnTo>
                  <a:lnTo>
                    <a:pt x="118" y="66"/>
                  </a:lnTo>
                  <a:lnTo>
                    <a:pt x="118" y="74"/>
                  </a:lnTo>
                  <a:lnTo>
                    <a:pt x="28" y="74"/>
                  </a:lnTo>
                  <a:lnTo>
                    <a:pt x="28" y="74"/>
                  </a:lnTo>
                  <a:lnTo>
                    <a:pt x="32" y="88"/>
                  </a:lnTo>
                  <a:lnTo>
                    <a:pt x="36" y="94"/>
                  </a:lnTo>
                  <a:lnTo>
                    <a:pt x="40" y="98"/>
                  </a:lnTo>
                  <a:lnTo>
                    <a:pt x="50" y="104"/>
                  </a:lnTo>
                  <a:lnTo>
                    <a:pt x="64" y="106"/>
                  </a:lnTo>
                  <a:lnTo>
                    <a:pt x="64" y="106"/>
                  </a:lnTo>
                  <a:lnTo>
                    <a:pt x="74" y="104"/>
                  </a:lnTo>
                  <a:lnTo>
                    <a:pt x="82" y="102"/>
                  </a:lnTo>
                  <a:lnTo>
                    <a:pt x="90" y="98"/>
                  </a:lnTo>
                  <a:lnTo>
                    <a:pt x="96" y="92"/>
                  </a:lnTo>
                  <a:lnTo>
                    <a:pt x="114" y="106"/>
                  </a:lnTo>
                  <a:lnTo>
                    <a:pt x="114" y="106"/>
                  </a:lnTo>
                  <a:lnTo>
                    <a:pt x="104" y="116"/>
                  </a:lnTo>
                  <a:lnTo>
                    <a:pt x="92" y="122"/>
                  </a:lnTo>
                  <a:lnTo>
                    <a:pt x="78" y="128"/>
                  </a:lnTo>
                  <a:lnTo>
                    <a:pt x="62" y="128"/>
                  </a:lnTo>
                  <a:lnTo>
                    <a:pt x="62" y="128"/>
                  </a:lnTo>
                  <a:lnTo>
                    <a:pt x="50" y="128"/>
                  </a:lnTo>
                  <a:lnTo>
                    <a:pt x="38" y="124"/>
                  </a:lnTo>
                  <a:lnTo>
                    <a:pt x="28" y="118"/>
                  </a:lnTo>
                  <a:lnTo>
                    <a:pt x="18" y="112"/>
                  </a:lnTo>
                  <a:lnTo>
                    <a:pt x="10" y="102"/>
                  </a:lnTo>
                  <a:lnTo>
                    <a:pt x="4" y="92"/>
                  </a:lnTo>
                  <a:lnTo>
                    <a:pt x="2" y="78"/>
                  </a:lnTo>
                  <a:lnTo>
                    <a:pt x="0" y="66"/>
                  </a:lnTo>
                  <a:lnTo>
                    <a:pt x="0" y="66"/>
                  </a:lnTo>
                  <a:close/>
                  <a:moveTo>
                    <a:pt x="90" y="56"/>
                  </a:moveTo>
                  <a:lnTo>
                    <a:pt x="90" y="56"/>
                  </a:lnTo>
                  <a:lnTo>
                    <a:pt x="88" y="44"/>
                  </a:lnTo>
                  <a:lnTo>
                    <a:pt x="82" y="34"/>
                  </a:lnTo>
                  <a:lnTo>
                    <a:pt x="78" y="30"/>
                  </a:lnTo>
                  <a:lnTo>
                    <a:pt x="72" y="26"/>
                  </a:lnTo>
                  <a:lnTo>
                    <a:pt x="66" y="24"/>
                  </a:lnTo>
                  <a:lnTo>
                    <a:pt x="60" y="24"/>
                  </a:lnTo>
                  <a:lnTo>
                    <a:pt x="60" y="24"/>
                  </a:lnTo>
                  <a:lnTo>
                    <a:pt x="54" y="24"/>
                  </a:lnTo>
                  <a:lnTo>
                    <a:pt x="48" y="26"/>
                  </a:lnTo>
                  <a:lnTo>
                    <a:pt x="38" y="32"/>
                  </a:lnTo>
                  <a:lnTo>
                    <a:pt x="32" y="44"/>
                  </a:lnTo>
                  <a:lnTo>
                    <a:pt x="28" y="56"/>
                  </a:lnTo>
                  <a:lnTo>
                    <a:pt x="90" y="56"/>
                  </a:lnTo>
                  <a:close/>
                </a:path>
              </a:pathLst>
            </a:custGeom>
            <a:solidFill>
              <a:srgbClr val="FFCC00"/>
            </a:solidFill>
            <a:ln>
              <a:noFill/>
            </a:ln>
          </p:spPr>
          <p:txBody>
            <a:bodyPr/>
            <a:lstStyle/>
            <a:p>
              <a:pPr>
                <a:defRPr/>
              </a:pPr>
              <a:endParaRPr lang="en-US"/>
            </a:p>
          </p:txBody>
        </p:sp>
        <p:sp>
          <p:nvSpPr>
            <p:cNvPr id="26" name="Freeform 222"/>
            <p:cNvSpPr>
              <a:spLocks noEditPoints="1"/>
            </p:cNvSpPr>
            <p:nvPr userDrawn="1"/>
          </p:nvSpPr>
          <p:spPr bwMode="auto">
            <a:xfrm>
              <a:off x="2646010" y="3042518"/>
              <a:ext cx="76194" cy="105389"/>
            </a:xfrm>
            <a:custGeom>
              <a:avLst/>
              <a:gdLst>
                <a:gd name="T0" fmla="*/ 0 w 126"/>
                <a:gd name="T1" fmla="*/ 108 h 172"/>
                <a:gd name="T2" fmla="*/ 0 w 126"/>
                <a:gd name="T3" fmla="*/ 94 h 172"/>
                <a:gd name="T4" fmla="*/ 10 w 126"/>
                <a:gd name="T5" fmla="*/ 70 h 172"/>
                <a:gd name="T6" fmla="*/ 26 w 126"/>
                <a:gd name="T7" fmla="*/ 54 h 172"/>
                <a:gd name="T8" fmla="*/ 46 w 126"/>
                <a:gd name="T9" fmla="*/ 46 h 172"/>
                <a:gd name="T10" fmla="*/ 56 w 126"/>
                <a:gd name="T11" fmla="*/ 44 h 172"/>
                <a:gd name="T12" fmla="*/ 82 w 126"/>
                <a:gd name="T13" fmla="*/ 52 h 172"/>
                <a:gd name="T14" fmla="*/ 98 w 126"/>
                <a:gd name="T15" fmla="*/ 66 h 172"/>
                <a:gd name="T16" fmla="*/ 126 w 126"/>
                <a:gd name="T17" fmla="*/ 0 h 172"/>
                <a:gd name="T18" fmla="*/ 98 w 126"/>
                <a:gd name="T19" fmla="*/ 170 h 172"/>
                <a:gd name="T20" fmla="*/ 98 w 126"/>
                <a:gd name="T21" fmla="*/ 150 h 172"/>
                <a:gd name="T22" fmla="*/ 82 w 126"/>
                <a:gd name="T23" fmla="*/ 166 h 172"/>
                <a:gd name="T24" fmla="*/ 56 w 126"/>
                <a:gd name="T25" fmla="*/ 172 h 172"/>
                <a:gd name="T26" fmla="*/ 46 w 126"/>
                <a:gd name="T27" fmla="*/ 172 h 172"/>
                <a:gd name="T28" fmla="*/ 26 w 126"/>
                <a:gd name="T29" fmla="*/ 164 h 172"/>
                <a:gd name="T30" fmla="*/ 10 w 126"/>
                <a:gd name="T31" fmla="*/ 146 h 172"/>
                <a:gd name="T32" fmla="*/ 0 w 126"/>
                <a:gd name="T33" fmla="*/ 124 h 172"/>
                <a:gd name="T34" fmla="*/ 0 w 126"/>
                <a:gd name="T35" fmla="*/ 108 h 172"/>
                <a:gd name="T36" fmla="*/ 98 w 126"/>
                <a:gd name="T37" fmla="*/ 108 h 172"/>
                <a:gd name="T38" fmla="*/ 98 w 126"/>
                <a:gd name="T39" fmla="*/ 100 h 172"/>
                <a:gd name="T40" fmla="*/ 92 w 126"/>
                <a:gd name="T41" fmla="*/ 86 h 172"/>
                <a:gd name="T42" fmla="*/ 82 w 126"/>
                <a:gd name="T43" fmla="*/ 76 h 172"/>
                <a:gd name="T44" fmla="*/ 70 w 126"/>
                <a:gd name="T45" fmla="*/ 70 h 172"/>
                <a:gd name="T46" fmla="*/ 62 w 126"/>
                <a:gd name="T47" fmla="*/ 70 h 172"/>
                <a:gd name="T48" fmla="*/ 50 w 126"/>
                <a:gd name="T49" fmla="*/ 72 h 172"/>
                <a:gd name="T50" fmla="*/ 38 w 126"/>
                <a:gd name="T51" fmla="*/ 80 h 172"/>
                <a:gd name="T52" fmla="*/ 30 w 126"/>
                <a:gd name="T53" fmla="*/ 92 h 172"/>
                <a:gd name="T54" fmla="*/ 28 w 126"/>
                <a:gd name="T55" fmla="*/ 108 h 172"/>
                <a:gd name="T56" fmla="*/ 28 w 126"/>
                <a:gd name="T57" fmla="*/ 108 h 172"/>
                <a:gd name="T58" fmla="*/ 30 w 126"/>
                <a:gd name="T59" fmla="*/ 126 h 172"/>
                <a:gd name="T60" fmla="*/ 38 w 126"/>
                <a:gd name="T61" fmla="*/ 138 h 172"/>
                <a:gd name="T62" fmla="*/ 50 w 126"/>
                <a:gd name="T63" fmla="*/ 146 h 172"/>
                <a:gd name="T64" fmla="*/ 62 w 126"/>
                <a:gd name="T65" fmla="*/ 148 h 172"/>
                <a:gd name="T66" fmla="*/ 70 w 126"/>
                <a:gd name="T67" fmla="*/ 148 h 172"/>
                <a:gd name="T68" fmla="*/ 82 w 126"/>
                <a:gd name="T69" fmla="*/ 142 h 172"/>
                <a:gd name="T70" fmla="*/ 92 w 126"/>
                <a:gd name="T71" fmla="*/ 132 h 172"/>
                <a:gd name="T72" fmla="*/ 98 w 126"/>
                <a:gd name="T73" fmla="*/ 118 h 172"/>
                <a:gd name="T74" fmla="*/ 98 w 126"/>
                <a:gd name="T75" fmla="*/ 10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2">
                  <a:moveTo>
                    <a:pt x="0" y="108"/>
                  </a:moveTo>
                  <a:lnTo>
                    <a:pt x="0" y="108"/>
                  </a:lnTo>
                  <a:lnTo>
                    <a:pt x="0" y="108"/>
                  </a:lnTo>
                  <a:lnTo>
                    <a:pt x="0" y="94"/>
                  </a:lnTo>
                  <a:lnTo>
                    <a:pt x="4" y="82"/>
                  </a:lnTo>
                  <a:lnTo>
                    <a:pt x="10" y="70"/>
                  </a:lnTo>
                  <a:lnTo>
                    <a:pt x="16" y="62"/>
                  </a:lnTo>
                  <a:lnTo>
                    <a:pt x="26" y="54"/>
                  </a:lnTo>
                  <a:lnTo>
                    <a:pt x="36" y="50"/>
                  </a:lnTo>
                  <a:lnTo>
                    <a:pt x="46" y="46"/>
                  </a:lnTo>
                  <a:lnTo>
                    <a:pt x="56" y="44"/>
                  </a:lnTo>
                  <a:lnTo>
                    <a:pt x="56" y="44"/>
                  </a:lnTo>
                  <a:lnTo>
                    <a:pt x="70" y="46"/>
                  </a:lnTo>
                  <a:lnTo>
                    <a:pt x="82" y="52"/>
                  </a:lnTo>
                  <a:lnTo>
                    <a:pt x="90" y="58"/>
                  </a:lnTo>
                  <a:lnTo>
                    <a:pt x="98" y="66"/>
                  </a:lnTo>
                  <a:lnTo>
                    <a:pt x="98" y="0"/>
                  </a:lnTo>
                  <a:lnTo>
                    <a:pt x="126" y="0"/>
                  </a:lnTo>
                  <a:lnTo>
                    <a:pt x="126" y="170"/>
                  </a:lnTo>
                  <a:lnTo>
                    <a:pt x="98" y="170"/>
                  </a:lnTo>
                  <a:lnTo>
                    <a:pt x="98" y="150"/>
                  </a:lnTo>
                  <a:lnTo>
                    <a:pt x="98" y="150"/>
                  </a:lnTo>
                  <a:lnTo>
                    <a:pt x="90" y="158"/>
                  </a:lnTo>
                  <a:lnTo>
                    <a:pt x="82" y="166"/>
                  </a:lnTo>
                  <a:lnTo>
                    <a:pt x="70" y="170"/>
                  </a:lnTo>
                  <a:lnTo>
                    <a:pt x="56" y="172"/>
                  </a:lnTo>
                  <a:lnTo>
                    <a:pt x="56" y="172"/>
                  </a:lnTo>
                  <a:lnTo>
                    <a:pt x="46" y="172"/>
                  </a:lnTo>
                  <a:lnTo>
                    <a:pt x="36" y="168"/>
                  </a:lnTo>
                  <a:lnTo>
                    <a:pt x="26" y="164"/>
                  </a:lnTo>
                  <a:lnTo>
                    <a:pt x="18" y="156"/>
                  </a:lnTo>
                  <a:lnTo>
                    <a:pt x="10" y="146"/>
                  </a:lnTo>
                  <a:lnTo>
                    <a:pt x="4" y="136"/>
                  </a:lnTo>
                  <a:lnTo>
                    <a:pt x="0" y="124"/>
                  </a:lnTo>
                  <a:lnTo>
                    <a:pt x="0" y="108"/>
                  </a:lnTo>
                  <a:lnTo>
                    <a:pt x="0" y="108"/>
                  </a:lnTo>
                  <a:close/>
                  <a:moveTo>
                    <a:pt x="98" y="108"/>
                  </a:moveTo>
                  <a:lnTo>
                    <a:pt x="98" y="108"/>
                  </a:lnTo>
                  <a:lnTo>
                    <a:pt x="98" y="108"/>
                  </a:lnTo>
                  <a:lnTo>
                    <a:pt x="98" y="100"/>
                  </a:lnTo>
                  <a:lnTo>
                    <a:pt x="96" y="92"/>
                  </a:lnTo>
                  <a:lnTo>
                    <a:pt x="92" y="86"/>
                  </a:lnTo>
                  <a:lnTo>
                    <a:pt x="88" y="80"/>
                  </a:lnTo>
                  <a:lnTo>
                    <a:pt x="82" y="76"/>
                  </a:lnTo>
                  <a:lnTo>
                    <a:pt x="76" y="72"/>
                  </a:lnTo>
                  <a:lnTo>
                    <a:pt x="70" y="70"/>
                  </a:lnTo>
                  <a:lnTo>
                    <a:pt x="62" y="70"/>
                  </a:lnTo>
                  <a:lnTo>
                    <a:pt x="62" y="70"/>
                  </a:lnTo>
                  <a:lnTo>
                    <a:pt x="56" y="70"/>
                  </a:lnTo>
                  <a:lnTo>
                    <a:pt x="50" y="72"/>
                  </a:lnTo>
                  <a:lnTo>
                    <a:pt x="44" y="76"/>
                  </a:lnTo>
                  <a:lnTo>
                    <a:pt x="38" y="80"/>
                  </a:lnTo>
                  <a:lnTo>
                    <a:pt x="34" y="86"/>
                  </a:lnTo>
                  <a:lnTo>
                    <a:pt x="30" y="92"/>
                  </a:lnTo>
                  <a:lnTo>
                    <a:pt x="28" y="100"/>
                  </a:lnTo>
                  <a:lnTo>
                    <a:pt x="28" y="108"/>
                  </a:lnTo>
                  <a:lnTo>
                    <a:pt x="28" y="108"/>
                  </a:lnTo>
                  <a:lnTo>
                    <a:pt x="28" y="108"/>
                  </a:lnTo>
                  <a:lnTo>
                    <a:pt x="28" y="118"/>
                  </a:lnTo>
                  <a:lnTo>
                    <a:pt x="30" y="126"/>
                  </a:lnTo>
                  <a:lnTo>
                    <a:pt x="34" y="132"/>
                  </a:lnTo>
                  <a:lnTo>
                    <a:pt x="38" y="138"/>
                  </a:lnTo>
                  <a:lnTo>
                    <a:pt x="44" y="142"/>
                  </a:lnTo>
                  <a:lnTo>
                    <a:pt x="50" y="146"/>
                  </a:lnTo>
                  <a:lnTo>
                    <a:pt x="56" y="148"/>
                  </a:lnTo>
                  <a:lnTo>
                    <a:pt x="62" y="148"/>
                  </a:lnTo>
                  <a:lnTo>
                    <a:pt x="62" y="148"/>
                  </a:lnTo>
                  <a:lnTo>
                    <a:pt x="70" y="148"/>
                  </a:lnTo>
                  <a:lnTo>
                    <a:pt x="76" y="146"/>
                  </a:lnTo>
                  <a:lnTo>
                    <a:pt x="82" y="142"/>
                  </a:lnTo>
                  <a:lnTo>
                    <a:pt x="88" y="138"/>
                  </a:lnTo>
                  <a:lnTo>
                    <a:pt x="92" y="132"/>
                  </a:lnTo>
                  <a:lnTo>
                    <a:pt x="96" y="124"/>
                  </a:lnTo>
                  <a:lnTo>
                    <a:pt x="98" y="118"/>
                  </a:lnTo>
                  <a:lnTo>
                    <a:pt x="98" y="108"/>
                  </a:lnTo>
                  <a:lnTo>
                    <a:pt x="98" y="108"/>
                  </a:lnTo>
                  <a:close/>
                </a:path>
              </a:pathLst>
            </a:custGeom>
            <a:solidFill>
              <a:srgbClr val="FFCC00"/>
            </a:solidFill>
            <a:ln>
              <a:noFill/>
            </a:ln>
          </p:spPr>
          <p:txBody>
            <a:bodyPr/>
            <a:lstStyle/>
            <a:p>
              <a:pPr>
                <a:defRPr/>
              </a:pPr>
              <a:endParaRPr lang="en-US"/>
            </a:p>
          </p:txBody>
        </p:sp>
        <p:sp>
          <p:nvSpPr>
            <p:cNvPr id="27" name="Freeform 223"/>
            <p:cNvSpPr>
              <a:spLocks noEditPoints="1"/>
            </p:cNvSpPr>
            <p:nvPr userDrawn="1"/>
          </p:nvSpPr>
          <p:spPr bwMode="auto">
            <a:xfrm>
              <a:off x="2798398" y="3070452"/>
              <a:ext cx="67305" cy="77454"/>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6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6"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FCC00"/>
            </a:solidFill>
            <a:ln>
              <a:noFill/>
            </a:ln>
          </p:spPr>
          <p:txBody>
            <a:bodyPr/>
            <a:lstStyle/>
            <a:p>
              <a:pPr>
                <a:defRPr/>
              </a:pPr>
              <a:endParaRPr lang="en-US"/>
            </a:p>
          </p:txBody>
        </p:sp>
        <p:sp>
          <p:nvSpPr>
            <p:cNvPr id="28" name="Freeform 224"/>
            <p:cNvSpPr>
              <a:spLocks noEditPoints="1"/>
            </p:cNvSpPr>
            <p:nvPr userDrawn="1"/>
          </p:nvSpPr>
          <p:spPr bwMode="auto">
            <a:xfrm>
              <a:off x="2893642" y="3069182"/>
              <a:ext cx="77464" cy="100311"/>
            </a:xfrm>
            <a:custGeom>
              <a:avLst/>
              <a:gdLst>
                <a:gd name="T0" fmla="*/ 28 w 126"/>
                <a:gd name="T1" fmla="*/ 4 h 164"/>
                <a:gd name="T2" fmla="*/ 28 w 126"/>
                <a:gd name="T3" fmla="*/ 24 h 164"/>
                <a:gd name="T4" fmla="*/ 46 w 126"/>
                <a:gd name="T5" fmla="*/ 8 h 164"/>
                <a:gd name="T6" fmla="*/ 70 w 126"/>
                <a:gd name="T7" fmla="*/ 0 h 164"/>
                <a:gd name="T8" fmla="*/ 80 w 126"/>
                <a:gd name="T9" fmla="*/ 2 h 164"/>
                <a:gd name="T10" fmla="*/ 100 w 126"/>
                <a:gd name="T11" fmla="*/ 10 h 164"/>
                <a:gd name="T12" fmla="*/ 116 w 126"/>
                <a:gd name="T13" fmla="*/ 26 h 164"/>
                <a:gd name="T14" fmla="*/ 126 w 126"/>
                <a:gd name="T15" fmla="*/ 50 h 164"/>
                <a:gd name="T16" fmla="*/ 126 w 126"/>
                <a:gd name="T17" fmla="*/ 64 h 164"/>
                <a:gd name="T18" fmla="*/ 126 w 126"/>
                <a:gd name="T19" fmla="*/ 80 h 164"/>
                <a:gd name="T20" fmla="*/ 116 w 126"/>
                <a:gd name="T21" fmla="*/ 102 h 164"/>
                <a:gd name="T22" fmla="*/ 100 w 126"/>
                <a:gd name="T23" fmla="*/ 120 h 164"/>
                <a:gd name="T24" fmla="*/ 80 w 126"/>
                <a:gd name="T25" fmla="*/ 128 h 164"/>
                <a:gd name="T26" fmla="*/ 70 w 126"/>
                <a:gd name="T27" fmla="*/ 128 h 164"/>
                <a:gd name="T28" fmla="*/ 44 w 126"/>
                <a:gd name="T29" fmla="*/ 122 h 164"/>
                <a:gd name="T30" fmla="*/ 28 w 126"/>
                <a:gd name="T31" fmla="*/ 106 h 164"/>
                <a:gd name="T32" fmla="*/ 0 w 126"/>
                <a:gd name="T33" fmla="*/ 164 h 164"/>
                <a:gd name="T34" fmla="*/ 98 w 126"/>
                <a:gd name="T35" fmla="*/ 64 h 164"/>
                <a:gd name="T36" fmla="*/ 98 w 126"/>
                <a:gd name="T37" fmla="*/ 64 h 164"/>
                <a:gd name="T38" fmla="*/ 96 w 126"/>
                <a:gd name="T39" fmla="*/ 48 h 164"/>
                <a:gd name="T40" fmla="*/ 88 w 126"/>
                <a:gd name="T41" fmla="*/ 36 h 164"/>
                <a:gd name="T42" fmla="*/ 76 w 126"/>
                <a:gd name="T43" fmla="*/ 28 h 164"/>
                <a:gd name="T44" fmla="*/ 64 w 126"/>
                <a:gd name="T45" fmla="*/ 26 h 164"/>
                <a:gd name="T46" fmla="*/ 56 w 126"/>
                <a:gd name="T47" fmla="*/ 26 h 164"/>
                <a:gd name="T48" fmla="*/ 44 w 126"/>
                <a:gd name="T49" fmla="*/ 32 h 164"/>
                <a:gd name="T50" fmla="*/ 34 w 126"/>
                <a:gd name="T51" fmla="*/ 42 h 164"/>
                <a:gd name="T52" fmla="*/ 28 w 126"/>
                <a:gd name="T53" fmla="*/ 56 h 164"/>
                <a:gd name="T54" fmla="*/ 28 w 126"/>
                <a:gd name="T55" fmla="*/ 64 h 164"/>
                <a:gd name="T56" fmla="*/ 28 w 126"/>
                <a:gd name="T57" fmla="*/ 74 h 164"/>
                <a:gd name="T58" fmla="*/ 34 w 126"/>
                <a:gd name="T59" fmla="*/ 88 h 164"/>
                <a:gd name="T60" fmla="*/ 44 w 126"/>
                <a:gd name="T61" fmla="*/ 98 h 164"/>
                <a:gd name="T62" fmla="*/ 56 w 126"/>
                <a:gd name="T63" fmla="*/ 104 h 164"/>
                <a:gd name="T64" fmla="*/ 64 w 126"/>
                <a:gd name="T65" fmla="*/ 104 h 164"/>
                <a:gd name="T66" fmla="*/ 76 w 126"/>
                <a:gd name="T67" fmla="*/ 102 h 164"/>
                <a:gd name="T68" fmla="*/ 88 w 126"/>
                <a:gd name="T69" fmla="*/ 94 h 164"/>
                <a:gd name="T70" fmla="*/ 96 w 126"/>
                <a:gd name="T71" fmla="*/ 82 h 164"/>
                <a:gd name="T72" fmla="*/ 98 w 126"/>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64">
                  <a:moveTo>
                    <a:pt x="0" y="4"/>
                  </a:moveTo>
                  <a:lnTo>
                    <a:pt x="28" y="4"/>
                  </a:lnTo>
                  <a:lnTo>
                    <a:pt x="28" y="24"/>
                  </a:lnTo>
                  <a:lnTo>
                    <a:pt x="28" y="24"/>
                  </a:lnTo>
                  <a:lnTo>
                    <a:pt x="36" y="14"/>
                  </a:lnTo>
                  <a:lnTo>
                    <a:pt x="46" y="8"/>
                  </a:lnTo>
                  <a:lnTo>
                    <a:pt x="56" y="2"/>
                  </a:lnTo>
                  <a:lnTo>
                    <a:pt x="70" y="0"/>
                  </a:lnTo>
                  <a:lnTo>
                    <a:pt x="70" y="0"/>
                  </a:lnTo>
                  <a:lnTo>
                    <a:pt x="80" y="2"/>
                  </a:lnTo>
                  <a:lnTo>
                    <a:pt x="90" y="6"/>
                  </a:lnTo>
                  <a:lnTo>
                    <a:pt x="100" y="10"/>
                  </a:lnTo>
                  <a:lnTo>
                    <a:pt x="110" y="18"/>
                  </a:lnTo>
                  <a:lnTo>
                    <a:pt x="116" y="26"/>
                  </a:lnTo>
                  <a:lnTo>
                    <a:pt x="122" y="38"/>
                  </a:lnTo>
                  <a:lnTo>
                    <a:pt x="126" y="50"/>
                  </a:lnTo>
                  <a:lnTo>
                    <a:pt x="126" y="64"/>
                  </a:lnTo>
                  <a:lnTo>
                    <a:pt x="126" y="64"/>
                  </a:lnTo>
                  <a:lnTo>
                    <a:pt x="126" y="64"/>
                  </a:lnTo>
                  <a:lnTo>
                    <a:pt x="126" y="80"/>
                  </a:lnTo>
                  <a:lnTo>
                    <a:pt x="122" y="92"/>
                  </a:lnTo>
                  <a:lnTo>
                    <a:pt x="116" y="102"/>
                  </a:lnTo>
                  <a:lnTo>
                    <a:pt x="110" y="112"/>
                  </a:lnTo>
                  <a:lnTo>
                    <a:pt x="100" y="120"/>
                  </a:lnTo>
                  <a:lnTo>
                    <a:pt x="92" y="124"/>
                  </a:lnTo>
                  <a:lnTo>
                    <a:pt x="80" y="128"/>
                  </a:lnTo>
                  <a:lnTo>
                    <a:pt x="70" y="128"/>
                  </a:lnTo>
                  <a:lnTo>
                    <a:pt x="70" y="128"/>
                  </a:lnTo>
                  <a:lnTo>
                    <a:pt x="56" y="126"/>
                  </a:lnTo>
                  <a:lnTo>
                    <a:pt x="44" y="122"/>
                  </a:lnTo>
                  <a:lnTo>
                    <a:pt x="36" y="116"/>
                  </a:lnTo>
                  <a:lnTo>
                    <a:pt x="28" y="106"/>
                  </a:lnTo>
                  <a:lnTo>
                    <a:pt x="28" y="164"/>
                  </a:lnTo>
                  <a:lnTo>
                    <a:pt x="0" y="164"/>
                  </a:lnTo>
                  <a:lnTo>
                    <a:pt x="0" y="4"/>
                  </a:lnTo>
                  <a:close/>
                  <a:moveTo>
                    <a:pt x="98" y="64"/>
                  </a:moveTo>
                  <a:lnTo>
                    <a:pt x="98" y="64"/>
                  </a:lnTo>
                  <a:lnTo>
                    <a:pt x="98" y="64"/>
                  </a:lnTo>
                  <a:lnTo>
                    <a:pt x="98" y="56"/>
                  </a:lnTo>
                  <a:lnTo>
                    <a:pt x="96" y="48"/>
                  </a:lnTo>
                  <a:lnTo>
                    <a:pt x="92" y="42"/>
                  </a:lnTo>
                  <a:lnTo>
                    <a:pt x="88" y="36"/>
                  </a:lnTo>
                  <a:lnTo>
                    <a:pt x="82" y="32"/>
                  </a:lnTo>
                  <a:lnTo>
                    <a:pt x="76" y="28"/>
                  </a:lnTo>
                  <a:lnTo>
                    <a:pt x="70" y="26"/>
                  </a:lnTo>
                  <a:lnTo>
                    <a:pt x="64" y="26"/>
                  </a:lnTo>
                  <a:lnTo>
                    <a:pt x="64" y="26"/>
                  </a:lnTo>
                  <a:lnTo>
                    <a:pt x="56" y="26"/>
                  </a:lnTo>
                  <a:lnTo>
                    <a:pt x="50" y="28"/>
                  </a:lnTo>
                  <a:lnTo>
                    <a:pt x="44" y="32"/>
                  </a:lnTo>
                  <a:lnTo>
                    <a:pt x="38" y="36"/>
                  </a:lnTo>
                  <a:lnTo>
                    <a:pt x="34" y="42"/>
                  </a:lnTo>
                  <a:lnTo>
                    <a:pt x="30" y="48"/>
                  </a:lnTo>
                  <a:lnTo>
                    <a:pt x="28" y="56"/>
                  </a:lnTo>
                  <a:lnTo>
                    <a:pt x="28" y="64"/>
                  </a:lnTo>
                  <a:lnTo>
                    <a:pt x="28" y="64"/>
                  </a:lnTo>
                  <a:lnTo>
                    <a:pt x="28" y="64"/>
                  </a:lnTo>
                  <a:lnTo>
                    <a:pt x="28" y="74"/>
                  </a:lnTo>
                  <a:lnTo>
                    <a:pt x="30" y="82"/>
                  </a:lnTo>
                  <a:lnTo>
                    <a:pt x="34" y="88"/>
                  </a:lnTo>
                  <a:lnTo>
                    <a:pt x="38" y="94"/>
                  </a:lnTo>
                  <a:lnTo>
                    <a:pt x="44" y="98"/>
                  </a:lnTo>
                  <a:lnTo>
                    <a:pt x="50" y="102"/>
                  </a:lnTo>
                  <a:lnTo>
                    <a:pt x="56" y="104"/>
                  </a:lnTo>
                  <a:lnTo>
                    <a:pt x="64" y="104"/>
                  </a:lnTo>
                  <a:lnTo>
                    <a:pt x="64" y="104"/>
                  </a:lnTo>
                  <a:lnTo>
                    <a:pt x="70" y="104"/>
                  </a:lnTo>
                  <a:lnTo>
                    <a:pt x="76" y="102"/>
                  </a:lnTo>
                  <a:lnTo>
                    <a:pt x="82" y="98"/>
                  </a:lnTo>
                  <a:lnTo>
                    <a:pt x="88" y="94"/>
                  </a:lnTo>
                  <a:lnTo>
                    <a:pt x="92" y="88"/>
                  </a:lnTo>
                  <a:lnTo>
                    <a:pt x="96" y="82"/>
                  </a:lnTo>
                  <a:lnTo>
                    <a:pt x="98" y="74"/>
                  </a:lnTo>
                  <a:lnTo>
                    <a:pt x="98" y="64"/>
                  </a:lnTo>
                  <a:lnTo>
                    <a:pt x="98" y="64"/>
                  </a:lnTo>
                  <a:close/>
                </a:path>
              </a:pathLst>
            </a:custGeom>
            <a:solidFill>
              <a:srgbClr val="FFCC00"/>
            </a:solidFill>
            <a:ln>
              <a:noFill/>
            </a:ln>
          </p:spPr>
          <p:txBody>
            <a:bodyPr/>
            <a:lstStyle/>
            <a:p>
              <a:pPr>
                <a:defRPr/>
              </a:pPr>
              <a:endParaRPr lang="en-US"/>
            </a:p>
          </p:txBody>
        </p:sp>
        <p:sp>
          <p:nvSpPr>
            <p:cNvPr id="29" name="Freeform 225"/>
            <p:cNvSpPr>
              <a:spLocks noEditPoints="1"/>
            </p:cNvSpPr>
            <p:nvPr userDrawn="1"/>
          </p:nvSpPr>
          <p:spPr bwMode="auto">
            <a:xfrm>
              <a:off x="2996504" y="3069182"/>
              <a:ext cx="77465" cy="100311"/>
            </a:xfrm>
            <a:custGeom>
              <a:avLst/>
              <a:gdLst>
                <a:gd name="T0" fmla="*/ 28 w 128"/>
                <a:gd name="T1" fmla="*/ 4 h 164"/>
                <a:gd name="T2" fmla="*/ 28 w 128"/>
                <a:gd name="T3" fmla="*/ 24 h 164"/>
                <a:gd name="T4" fmla="*/ 46 w 128"/>
                <a:gd name="T5" fmla="*/ 8 h 164"/>
                <a:gd name="T6" fmla="*/ 70 w 128"/>
                <a:gd name="T7" fmla="*/ 0 h 164"/>
                <a:gd name="T8" fmla="*/ 82 w 128"/>
                <a:gd name="T9" fmla="*/ 2 h 164"/>
                <a:gd name="T10" fmla="*/ 102 w 128"/>
                <a:gd name="T11" fmla="*/ 10 h 164"/>
                <a:gd name="T12" fmla="*/ 118 w 128"/>
                <a:gd name="T13" fmla="*/ 26 h 164"/>
                <a:gd name="T14" fmla="*/ 126 w 128"/>
                <a:gd name="T15" fmla="*/ 50 h 164"/>
                <a:gd name="T16" fmla="*/ 128 w 128"/>
                <a:gd name="T17" fmla="*/ 64 h 164"/>
                <a:gd name="T18" fmla="*/ 126 w 128"/>
                <a:gd name="T19" fmla="*/ 80 h 164"/>
                <a:gd name="T20" fmla="*/ 118 w 128"/>
                <a:gd name="T21" fmla="*/ 102 h 164"/>
                <a:gd name="T22" fmla="*/ 102 w 128"/>
                <a:gd name="T23" fmla="*/ 120 h 164"/>
                <a:gd name="T24" fmla="*/ 82 w 128"/>
                <a:gd name="T25" fmla="*/ 128 h 164"/>
                <a:gd name="T26" fmla="*/ 70 w 128"/>
                <a:gd name="T27" fmla="*/ 128 h 164"/>
                <a:gd name="T28" fmla="*/ 46 w 128"/>
                <a:gd name="T29" fmla="*/ 122 h 164"/>
                <a:gd name="T30" fmla="*/ 28 w 128"/>
                <a:gd name="T31" fmla="*/ 106 h 164"/>
                <a:gd name="T32" fmla="*/ 0 w 128"/>
                <a:gd name="T33" fmla="*/ 164 h 164"/>
                <a:gd name="T34" fmla="*/ 100 w 128"/>
                <a:gd name="T35" fmla="*/ 64 h 164"/>
                <a:gd name="T36" fmla="*/ 100 w 128"/>
                <a:gd name="T37" fmla="*/ 64 h 164"/>
                <a:gd name="T38" fmla="*/ 96 w 128"/>
                <a:gd name="T39" fmla="*/ 48 h 164"/>
                <a:gd name="T40" fmla="*/ 88 w 128"/>
                <a:gd name="T41" fmla="*/ 36 h 164"/>
                <a:gd name="T42" fmla="*/ 78 w 128"/>
                <a:gd name="T43" fmla="*/ 28 h 164"/>
                <a:gd name="T44" fmla="*/ 64 w 128"/>
                <a:gd name="T45" fmla="*/ 26 h 164"/>
                <a:gd name="T46" fmla="*/ 56 w 128"/>
                <a:gd name="T47" fmla="*/ 26 h 164"/>
                <a:gd name="T48" fmla="*/ 44 w 128"/>
                <a:gd name="T49" fmla="*/ 32 h 164"/>
                <a:gd name="T50" fmla="*/ 34 w 128"/>
                <a:gd name="T51" fmla="*/ 42 h 164"/>
                <a:gd name="T52" fmla="*/ 28 w 128"/>
                <a:gd name="T53" fmla="*/ 56 h 164"/>
                <a:gd name="T54" fmla="*/ 28 w 128"/>
                <a:gd name="T55" fmla="*/ 64 h 164"/>
                <a:gd name="T56" fmla="*/ 28 w 128"/>
                <a:gd name="T57" fmla="*/ 74 h 164"/>
                <a:gd name="T58" fmla="*/ 34 w 128"/>
                <a:gd name="T59" fmla="*/ 88 h 164"/>
                <a:gd name="T60" fmla="*/ 44 w 128"/>
                <a:gd name="T61" fmla="*/ 98 h 164"/>
                <a:gd name="T62" fmla="*/ 56 w 128"/>
                <a:gd name="T63" fmla="*/ 104 h 164"/>
                <a:gd name="T64" fmla="*/ 64 w 128"/>
                <a:gd name="T65" fmla="*/ 104 h 164"/>
                <a:gd name="T66" fmla="*/ 78 w 128"/>
                <a:gd name="T67" fmla="*/ 102 h 164"/>
                <a:gd name="T68" fmla="*/ 88 w 128"/>
                <a:gd name="T69" fmla="*/ 94 h 164"/>
                <a:gd name="T70" fmla="*/ 96 w 128"/>
                <a:gd name="T71" fmla="*/ 82 h 164"/>
                <a:gd name="T72" fmla="*/ 100 w 128"/>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64">
                  <a:moveTo>
                    <a:pt x="0" y="4"/>
                  </a:moveTo>
                  <a:lnTo>
                    <a:pt x="28" y="4"/>
                  </a:lnTo>
                  <a:lnTo>
                    <a:pt x="28" y="24"/>
                  </a:lnTo>
                  <a:lnTo>
                    <a:pt x="28" y="24"/>
                  </a:lnTo>
                  <a:lnTo>
                    <a:pt x="36" y="14"/>
                  </a:lnTo>
                  <a:lnTo>
                    <a:pt x="46" y="8"/>
                  </a:lnTo>
                  <a:lnTo>
                    <a:pt x="56" y="2"/>
                  </a:lnTo>
                  <a:lnTo>
                    <a:pt x="70" y="0"/>
                  </a:lnTo>
                  <a:lnTo>
                    <a:pt x="70" y="0"/>
                  </a:lnTo>
                  <a:lnTo>
                    <a:pt x="82" y="2"/>
                  </a:lnTo>
                  <a:lnTo>
                    <a:pt x="92" y="6"/>
                  </a:lnTo>
                  <a:lnTo>
                    <a:pt x="102" y="10"/>
                  </a:lnTo>
                  <a:lnTo>
                    <a:pt x="110" y="18"/>
                  </a:lnTo>
                  <a:lnTo>
                    <a:pt x="118" y="26"/>
                  </a:lnTo>
                  <a:lnTo>
                    <a:pt x="122" y="38"/>
                  </a:lnTo>
                  <a:lnTo>
                    <a:pt x="126" y="50"/>
                  </a:lnTo>
                  <a:lnTo>
                    <a:pt x="128" y="64"/>
                  </a:lnTo>
                  <a:lnTo>
                    <a:pt x="128" y="64"/>
                  </a:lnTo>
                  <a:lnTo>
                    <a:pt x="128" y="64"/>
                  </a:lnTo>
                  <a:lnTo>
                    <a:pt x="126" y="80"/>
                  </a:lnTo>
                  <a:lnTo>
                    <a:pt x="122" y="92"/>
                  </a:lnTo>
                  <a:lnTo>
                    <a:pt x="118" y="102"/>
                  </a:lnTo>
                  <a:lnTo>
                    <a:pt x="110" y="112"/>
                  </a:lnTo>
                  <a:lnTo>
                    <a:pt x="102" y="120"/>
                  </a:lnTo>
                  <a:lnTo>
                    <a:pt x="92" y="124"/>
                  </a:lnTo>
                  <a:lnTo>
                    <a:pt x="82" y="128"/>
                  </a:lnTo>
                  <a:lnTo>
                    <a:pt x="70" y="128"/>
                  </a:lnTo>
                  <a:lnTo>
                    <a:pt x="70" y="128"/>
                  </a:lnTo>
                  <a:lnTo>
                    <a:pt x="56" y="126"/>
                  </a:lnTo>
                  <a:lnTo>
                    <a:pt x="46" y="122"/>
                  </a:lnTo>
                  <a:lnTo>
                    <a:pt x="36" y="116"/>
                  </a:lnTo>
                  <a:lnTo>
                    <a:pt x="28" y="106"/>
                  </a:lnTo>
                  <a:lnTo>
                    <a:pt x="28" y="164"/>
                  </a:lnTo>
                  <a:lnTo>
                    <a:pt x="0" y="164"/>
                  </a:lnTo>
                  <a:lnTo>
                    <a:pt x="0" y="4"/>
                  </a:lnTo>
                  <a:close/>
                  <a:moveTo>
                    <a:pt x="100" y="64"/>
                  </a:moveTo>
                  <a:lnTo>
                    <a:pt x="100" y="64"/>
                  </a:lnTo>
                  <a:lnTo>
                    <a:pt x="100" y="64"/>
                  </a:lnTo>
                  <a:lnTo>
                    <a:pt x="98" y="56"/>
                  </a:lnTo>
                  <a:lnTo>
                    <a:pt x="96" y="48"/>
                  </a:lnTo>
                  <a:lnTo>
                    <a:pt x="92" y="42"/>
                  </a:lnTo>
                  <a:lnTo>
                    <a:pt x="88" y="36"/>
                  </a:lnTo>
                  <a:lnTo>
                    <a:pt x="84" y="32"/>
                  </a:lnTo>
                  <a:lnTo>
                    <a:pt x="78" y="28"/>
                  </a:lnTo>
                  <a:lnTo>
                    <a:pt x="70" y="26"/>
                  </a:lnTo>
                  <a:lnTo>
                    <a:pt x="64" y="26"/>
                  </a:lnTo>
                  <a:lnTo>
                    <a:pt x="64" y="26"/>
                  </a:lnTo>
                  <a:lnTo>
                    <a:pt x="56" y="26"/>
                  </a:lnTo>
                  <a:lnTo>
                    <a:pt x="50" y="28"/>
                  </a:lnTo>
                  <a:lnTo>
                    <a:pt x="44" y="32"/>
                  </a:lnTo>
                  <a:lnTo>
                    <a:pt x="38" y="36"/>
                  </a:lnTo>
                  <a:lnTo>
                    <a:pt x="34" y="42"/>
                  </a:lnTo>
                  <a:lnTo>
                    <a:pt x="32" y="48"/>
                  </a:lnTo>
                  <a:lnTo>
                    <a:pt x="28" y="56"/>
                  </a:lnTo>
                  <a:lnTo>
                    <a:pt x="28" y="64"/>
                  </a:lnTo>
                  <a:lnTo>
                    <a:pt x="28" y="64"/>
                  </a:lnTo>
                  <a:lnTo>
                    <a:pt x="28" y="64"/>
                  </a:lnTo>
                  <a:lnTo>
                    <a:pt x="28" y="74"/>
                  </a:lnTo>
                  <a:lnTo>
                    <a:pt x="32" y="82"/>
                  </a:lnTo>
                  <a:lnTo>
                    <a:pt x="34" y="88"/>
                  </a:lnTo>
                  <a:lnTo>
                    <a:pt x="38" y="94"/>
                  </a:lnTo>
                  <a:lnTo>
                    <a:pt x="44" y="98"/>
                  </a:lnTo>
                  <a:lnTo>
                    <a:pt x="50" y="102"/>
                  </a:lnTo>
                  <a:lnTo>
                    <a:pt x="56" y="104"/>
                  </a:lnTo>
                  <a:lnTo>
                    <a:pt x="64" y="104"/>
                  </a:lnTo>
                  <a:lnTo>
                    <a:pt x="64" y="104"/>
                  </a:lnTo>
                  <a:lnTo>
                    <a:pt x="72" y="104"/>
                  </a:lnTo>
                  <a:lnTo>
                    <a:pt x="78" y="102"/>
                  </a:lnTo>
                  <a:lnTo>
                    <a:pt x="84" y="98"/>
                  </a:lnTo>
                  <a:lnTo>
                    <a:pt x="88" y="94"/>
                  </a:lnTo>
                  <a:lnTo>
                    <a:pt x="94" y="88"/>
                  </a:lnTo>
                  <a:lnTo>
                    <a:pt x="96" y="82"/>
                  </a:lnTo>
                  <a:lnTo>
                    <a:pt x="98" y="74"/>
                  </a:lnTo>
                  <a:lnTo>
                    <a:pt x="100" y="64"/>
                  </a:lnTo>
                  <a:lnTo>
                    <a:pt x="100" y="64"/>
                  </a:lnTo>
                  <a:close/>
                </a:path>
              </a:pathLst>
            </a:custGeom>
            <a:solidFill>
              <a:srgbClr val="FFCC00"/>
            </a:solidFill>
            <a:ln>
              <a:noFill/>
            </a:ln>
          </p:spPr>
          <p:txBody>
            <a:bodyPr/>
            <a:lstStyle/>
            <a:p>
              <a:pPr>
                <a:defRPr/>
              </a:pPr>
              <a:endParaRPr lang="en-US"/>
            </a:p>
          </p:txBody>
        </p:sp>
        <p:sp>
          <p:nvSpPr>
            <p:cNvPr id="30" name="Freeform 226"/>
            <p:cNvSpPr>
              <a:spLocks/>
            </p:cNvSpPr>
            <p:nvPr userDrawn="1"/>
          </p:nvSpPr>
          <p:spPr bwMode="auto">
            <a:xfrm>
              <a:off x="3099366" y="3070452"/>
              <a:ext cx="43177" cy="76185"/>
            </a:xfrm>
            <a:custGeom>
              <a:avLst/>
              <a:gdLst>
                <a:gd name="T0" fmla="*/ 0 w 70"/>
                <a:gd name="T1" fmla="*/ 2 h 124"/>
                <a:gd name="T2" fmla="*/ 28 w 70"/>
                <a:gd name="T3" fmla="*/ 2 h 124"/>
                <a:gd name="T4" fmla="*/ 28 w 70"/>
                <a:gd name="T5" fmla="*/ 30 h 124"/>
                <a:gd name="T6" fmla="*/ 28 w 70"/>
                <a:gd name="T7" fmla="*/ 30 h 124"/>
                <a:gd name="T8" fmla="*/ 34 w 70"/>
                <a:gd name="T9" fmla="*/ 16 h 124"/>
                <a:gd name="T10" fmla="*/ 44 w 70"/>
                <a:gd name="T11" fmla="*/ 6 h 124"/>
                <a:gd name="T12" fmla="*/ 50 w 70"/>
                <a:gd name="T13" fmla="*/ 4 h 124"/>
                <a:gd name="T14" fmla="*/ 56 w 70"/>
                <a:gd name="T15" fmla="*/ 0 h 124"/>
                <a:gd name="T16" fmla="*/ 64 w 70"/>
                <a:gd name="T17" fmla="*/ 0 h 124"/>
                <a:gd name="T18" fmla="*/ 70 w 70"/>
                <a:gd name="T19" fmla="*/ 0 h 124"/>
                <a:gd name="T20" fmla="*/ 70 w 70"/>
                <a:gd name="T21" fmla="*/ 28 h 124"/>
                <a:gd name="T22" fmla="*/ 70 w 70"/>
                <a:gd name="T23" fmla="*/ 28 h 124"/>
                <a:gd name="T24" fmla="*/ 70 w 70"/>
                <a:gd name="T25" fmla="*/ 28 h 124"/>
                <a:gd name="T26" fmla="*/ 60 w 70"/>
                <a:gd name="T27" fmla="*/ 30 h 124"/>
                <a:gd name="T28" fmla="*/ 52 w 70"/>
                <a:gd name="T29" fmla="*/ 32 h 124"/>
                <a:gd name="T30" fmla="*/ 46 w 70"/>
                <a:gd name="T31" fmla="*/ 36 h 124"/>
                <a:gd name="T32" fmla="*/ 40 w 70"/>
                <a:gd name="T33" fmla="*/ 40 h 124"/>
                <a:gd name="T34" fmla="*/ 34 w 70"/>
                <a:gd name="T35" fmla="*/ 48 h 124"/>
                <a:gd name="T36" fmla="*/ 30 w 70"/>
                <a:gd name="T37" fmla="*/ 56 h 124"/>
                <a:gd name="T38" fmla="*/ 28 w 70"/>
                <a:gd name="T39" fmla="*/ 66 h 124"/>
                <a:gd name="T40" fmla="*/ 28 w 70"/>
                <a:gd name="T41" fmla="*/ 78 h 124"/>
                <a:gd name="T42" fmla="*/ 28 w 70"/>
                <a:gd name="T43" fmla="*/ 124 h 124"/>
                <a:gd name="T44" fmla="*/ 0 w 70"/>
                <a:gd name="T45" fmla="*/ 124 h 124"/>
                <a:gd name="T46" fmla="*/ 0 w 70"/>
                <a:gd name="T47"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124">
                  <a:moveTo>
                    <a:pt x="0" y="2"/>
                  </a:moveTo>
                  <a:lnTo>
                    <a:pt x="28" y="2"/>
                  </a:lnTo>
                  <a:lnTo>
                    <a:pt x="28" y="30"/>
                  </a:lnTo>
                  <a:lnTo>
                    <a:pt x="28" y="30"/>
                  </a:lnTo>
                  <a:lnTo>
                    <a:pt x="34" y="16"/>
                  </a:lnTo>
                  <a:lnTo>
                    <a:pt x="44" y="6"/>
                  </a:lnTo>
                  <a:lnTo>
                    <a:pt x="50" y="4"/>
                  </a:lnTo>
                  <a:lnTo>
                    <a:pt x="56" y="0"/>
                  </a:lnTo>
                  <a:lnTo>
                    <a:pt x="64" y="0"/>
                  </a:lnTo>
                  <a:lnTo>
                    <a:pt x="70" y="0"/>
                  </a:lnTo>
                  <a:lnTo>
                    <a:pt x="70" y="28"/>
                  </a:lnTo>
                  <a:lnTo>
                    <a:pt x="70" y="28"/>
                  </a:lnTo>
                  <a:lnTo>
                    <a:pt x="70" y="28"/>
                  </a:lnTo>
                  <a:lnTo>
                    <a:pt x="60" y="30"/>
                  </a:lnTo>
                  <a:lnTo>
                    <a:pt x="52" y="32"/>
                  </a:lnTo>
                  <a:lnTo>
                    <a:pt x="46" y="36"/>
                  </a:lnTo>
                  <a:lnTo>
                    <a:pt x="40" y="40"/>
                  </a:lnTo>
                  <a:lnTo>
                    <a:pt x="34" y="48"/>
                  </a:lnTo>
                  <a:lnTo>
                    <a:pt x="30" y="56"/>
                  </a:lnTo>
                  <a:lnTo>
                    <a:pt x="28" y="66"/>
                  </a:lnTo>
                  <a:lnTo>
                    <a:pt x="28" y="78"/>
                  </a:lnTo>
                  <a:lnTo>
                    <a:pt x="28" y="124"/>
                  </a:lnTo>
                  <a:lnTo>
                    <a:pt x="0" y="124"/>
                  </a:lnTo>
                  <a:lnTo>
                    <a:pt x="0" y="2"/>
                  </a:lnTo>
                  <a:close/>
                </a:path>
              </a:pathLst>
            </a:custGeom>
            <a:solidFill>
              <a:srgbClr val="FFCC00"/>
            </a:solidFill>
            <a:ln>
              <a:noFill/>
            </a:ln>
          </p:spPr>
          <p:txBody>
            <a:bodyPr/>
            <a:lstStyle/>
            <a:p>
              <a:pPr>
                <a:defRPr/>
              </a:pPr>
              <a:endParaRPr lang="en-US"/>
            </a:p>
          </p:txBody>
        </p:sp>
        <p:sp>
          <p:nvSpPr>
            <p:cNvPr id="31" name="Freeform 227"/>
            <p:cNvSpPr>
              <a:spLocks noEditPoints="1"/>
            </p:cNvSpPr>
            <p:nvPr userDrawn="1"/>
          </p:nvSpPr>
          <p:spPr bwMode="auto">
            <a:xfrm>
              <a:off x="3159052" y="3069182"/>
              <a:ext cx="80004" cy="78725"/>
            </a:xfrm>
            <a:custGeom>
              <a:avLst/>
              <a:gdLst>
                <a:gd name="T0" fmla="*/ 0 w 132"/>
                <a:gd name="T1" fmla="*/ 64 h 128"/>
                <a:gd name="T2" fmla="*/ 2 w 132"/>
                <a:gd name="T3" fmla="*/ 52 h 128"/>
                <a:gd name="T4" fmla="*/ 12 w 132"/>
                <a:gd name="T5" fmla="*/ 30 h 128"/>
                <a:gd name="T6" fmla="*/ 30 w 132"/>
                <a:gd name="T7" fmla="*/ 12 h 128"/>
                <a:gd name="T8" fmla="*/ 52 w 132"/>
                <a:gd name="T9" fmla="*/ 2 h 128"/>
                <a:gd name="T10" fmla="*/ 66 w 132"/>
                <a:gd name="T11" fmla="*/ 0 h 128"/>
                <a:gd name="T12" fmla="*/ 92 w 132"/>
                <a:gd name="T13" fmla="*/ 6 h 128"/>
                <a:gd name="T14" fmla="*/ 112 w 132"/>
                <a:gd name="T15" fmla="*/ 20 h 128"/>
                <a:gd name="T16" fmla="*/ 126 w 132"/>
                <a:gd name="T17" fmla="*/ 40 h 128"/>
                <a:gd name="T18" fmla="*/ 132 w 132"/>
                <a:gd name="T19" fmla="*/ 64 h 128"/>
                <a:gd name="T20" fmla="*/ 132 w 132"/>
                <a:gd name="T21" fmla="*/ 64 h 128"/>
                <a:gd name="T22" fmla="*/ 126 w 132"/>
                <a:gd name="T23" fmla="*/ 90 h 128"/>
                <a:gd name="T24" fmla="*/ 112 w 132"/>
                <a:gd name="T25" fmla="*/ 110 h 128"/>
                <a:gd name="T26" fmla="*/ 92 w 132"/>
                <a:gd name="T27" fmla="*/ 124 h 128"/>
                <a:gd name="T28" fmla="*/ 66 w 132"/>
                <a:gd name="T29" fmla="*/ 128 h 128"/>
                <a:gd name="T30" fmla="*/ 52 w 132"/>
                <a:gd name="T31" fmla="*/ 128 h 128"/>
                <a:gd name="T32" fmla="*/ 28 w 132"/>
                <a:gd name="T33" fmla="*/ 118 h 128"/>
                <a:gd name="T34" fmla="*/ 12 w 132"/>
                <a:gd name="T35" fmla="*/ 100 h 128"/>
                <a:gd name="T36" fmla="*/ 2 w 132"/>
                <a:gd name="T37" fmla="*/ 78 h 128"/>
                <a:gd name="T38" fmla="*/ 0 w 132"/>
                <a:gd name="T39" fmla="*/ 66 h 128"/>
                <a:gd name="T40" fmla="*/ 104 w 132"/>
                <a:gd name="T41" fmla="*/ 64 h 128"/>
                <a:gd name="T42" fmla="*/ 102 w 132"/>
                <a:gd name="T43" fmla="*/ 56 h 128"/>
                <a:gd name="T44" fmla="*/ 98 w 132"/>
                <a:gd name="T45" fmla="*/ 42 h 128"/>
                <a:gd name="T46" fmla="*/ 88 w 132"/>
                <a:gd name="T47" fmla="*/ 32 h 128"/>
                <a:gd name="T48" fmla="*/ 74 w 132"/>
                <a:gd name="T49" fmla="*/ 26 h 128"/>
                <a:gd name="T50" fmla="*/ 66 w 132"/>
                <a:gd name="T51" fmla="*/ 26 h 128"/>
                <a:gd name="T52" fmla="*/ 50 w 132"/>
                <a:gd name="T53" fmla="*/ 28 h 128"/>
                <a:gd name="T54" fmla="*/ 38 w 132"/>
                <a:gd name="T55" fmla="*/ 36 h 128"/>
                <a:gd name="T56" fmla="*/ 32 w 132"/>
                <a:gd name="T57" fmla="*/ 50 h 128"/>
                <a:gd name="T58" fmla="*/ 28 w 132"/>
                <a:gd name="T59" fmla="*/ 64 h 128"/>
                <a:gd name="T60" fmla="*/ 28 w 132"/>
                <a:gd name="T61" fmla="*/ 64 h 128"/>
                <a:gd name="T62" fmla="*/ 32 w 132"/>
                <a:gd name="T63" fmla="*/ 80 h 128"/>
                <a:gd name="T64" fmla="*/ 40 w 132"/>
                <a:gd name="T65" fmla="*/ 92 h 128"/>
                <a:gd name="T66" fmla="*/ 52 w 132"/>
                <a:gd name="T67" fmla="*/ 102 h 128"/>
                <a:gd name="T68" fmla="*/ 66 w 132"/>
                <a:gd name="T69" fmla="*/ 104 h 128"/>
                <a:gd name="T70" fmla="*/ 74 w 132"/>
                <a:gd name="T71" fmla="*/ 104 h 128"/>
                <a:gd name="T72" fmla="*/ 88 w 132"/>
                <a:gd name="T73" fmla="*/ 98 h 128"/>
                <a:gd name="T74" fmla="*/ 98 w 132"/>
                <a:gd name="T75" fmla="*/ 86 h 128"/>
                <a:gd name="T76" fmla="*/ 102 w 132"/>
                <a:gd name="T77" fmla="*/ 74 h 128"/>
                <a:gd name="T78" fmla="*/ 104 w 132"/>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28">
                  <a:moveTo>
                    <a:pt x="0" y="66"/>
                  </a:moveTo>
                  <a:lnTo>
                    <a:pt x="0" y="64"/>
                  </a:lnTo>
                  <a:lnTo>
                    <a:pt x="0" y="64"/>
                  </a:lnTo>
                  <a:lnTo>
                    <a:pt x="2" y="52"/>
                  </a:lnTo>
                  <a:lnTo>
                    <a:pt x="6" y="40"/>
                  </a:lnTo>
                  <a:lnTo>
                    <a:pt x="12" y="30"/>
                  </a:lnTo>
                  <a:lnTo>
                    <a:pt x="20" y="20"/>
                  </a:lnTo>
                  <a:lnTo>
                    <a:pt x="30" y="12"/>
                  </a:lnTo>
                  <a:lnTo>
                    <a:pt x="40" y="6"/>
                  </a:lnTo>
                  <a:lnTo>
                    <a:pt x="52" y="2"/>
                  </a:lnTo>
                  <a:lnTo>
                    <a:pt x="66" y="0"/>
                  </a:lnTo>
                  <a:lnTo>
                    <a:pt x="66" y="0"/>
                  </a:lnTo>
                  <a:lnTo>
                    <a:pt x="80" y="2"/>
                  </a:lnTo>
                  <a:lnTo>
                    <a:pt x="92" y="6"/>
                  </a:lnTo>
                  <a:lnTo>
                    <a:pt x="104" y="12"/>
                  </a:lnTo>
                  <a:lnTo>
                    <a:pt x="112" y="20"/>
                  </a:lnTo>
                  <a:lnTo>
                    <a:pt x="120" y="28"/>
                  </a:lnTo>
                  <a:lnTo>
                    <a:pt x="126" y="40"/>
                  </a:lnTo>
                  <a:lnTo>
                    <a:pt x="130" y="52"/>
                  </a:lnTo>
                  <a:lnTo>
                    <a:pt x="132" y="64"/>
                  </a:lnTo>
                  <a:lnTo>
                    <a:pt x="132" y="64"/>
                  </a:lnTo>
                  <a:lnTo>
                    <a:pt x="132" y="64"/>
                  </a:lnTo>
                  <a:lnTo>
                    <a:pt x="130" y="78"/>
                  </a:lnTo>
                  <a:lnTo>
                    <a:pt x="126" y="90"/>
                  </a:lnTo>
                  <a:lnTo>
                    <a:pt x="120" y="100"/>
                  </a:lnTo>
                  <a:lnTo>
                    <a:pt x="112" y="110"/>
                  </a:lnTo>
                  <a:lnTo>
                    <a:pt x="104" y="118"/>
                  </a:lnTo>
                  <a:lnTo>
                    <a:pt x="92" y="124"/>
                  </a:lnTo>
                  <a:lnTo>
                    <a:pt x="80" y="128"/>
                  </a:lnTo>
                  <a:lnTo>
                    <a:pt x="66" y="128"/>
                  </a:lnTo>
                  <a:lnTo>
                    <a:pt x="66" y="128"/>
                  </a:lnTo>
                  <a:lnTo>
                    <a:pt x="52" y="128"/>
                  </a:lnTo>
                  <a:lnTo>
                    <a:pt x="40" y="124"/>
                  </a:lnTo>
                  <a:lnTo>
                    <a:pt x="28" y="118"/>
                  </a:lnTo>
                  <a:lnTo>
                    <a:pt x="20" y="110"/>
                  </a:lnTo>
                  <a:lnTo>
                    <a:pt x="12" y="100"/>
                  </a:lnTo>
                  <a:lnTo>
                    <a:pt x="6" y="90"/>
                  </a:lnTo>
                  <a:lnTo>
                    <a:pt x="2" y="78"/>
                  </a:lnTo>
                  <a:lnTo>
                    <a:pt x="0" y="66"/>
                  </a:lnTo>
                  <a:lnTo>
                    <a:pt x="0" y="66"/>
                  </a:lnTo>
                  <a:close/>
                  <a:moveTo>
                    <a:pt x="104" y="66"/>
                  </a:moveTo>
                  <a:lnTo>
                    <a:pt x="104" y="64"/>
                  </a:lnTo>
                  <a:lnTo>
                    <a:pt x="104" y="64"/>
                  </a:lnTo>
                  <a:lnTo>
                    <a:pt x="102" y="56"/>
                  </a:lnTo>
                  <a:lnTo>
                    <a:pt x="100" y="50"/>
                  </a:lnTo>
                  <a:lnTo>
                    <a:pt x="98" y="42"/>
                  </a:lnTo>
                  <a:lnTo>
                    <a:pt x="92" y="38"/>
                  </a:lnTo>
                  <a:lnTo>
                    <a:pt x="88" y="32"/>
                  </a:lnTo>
                  <a:lnTo>
                    <a:pt x="80" y="28"/>
                  </a:lnTo>
                  <a:lnTo>
                    <a:pt x="74" y="26"/>
                  </a:lnTo>
                  <a:lnTo>
                    <a:pt x="66" y="26"/>
                  </a:lnTo>
                  <a:lnTo>
                    <a:pt x="66" y="26"/>
                  </a:lnTo>
                  <a:lnTo>
                    <a:pt x="58"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40" y="92"/>
                  </a:lnTo>
                  <a:lnTo>
                    <a:pt x="44" y="98"/>
                  </a:lnTo>
                  <a:lnTo>
                    <a:pt x="52" y="102"/>
                  </a:lnTo>
                  <a:lnTo>
                    <a:pt x="58" y="104"/>
                  </a:lnTo>
                  <a:lnTo>
                    <a:pt x="66" y="104"/>
                  </a:lnTo>
                  <a:lnTo>
                    <a:pt x="66" y="104"/>
                  </a:lnTo>
                  <a:lnTo>
                    <a:pt x="74" y="104"/>
                  </a:lnTo>
                  <a:lnTo>
                    <a:pt x="82" y="102"/>
                  </a:lnTo>
                  <a:lnTo>
                    <a:pt x="88" y="98"/>
                  </a:lnTo>
                  <a:lnTo>
                    <a:pt x="94" y="92"/>
                  </a:lnTo>
                  <a:lnTo>
                    <a:pt x="98" y="86"/>
                  </a:lnTo>
                  <a:lnTo>
                    <a:pt x="100" y="80"/>
                  </a:lnTo>
                  <a:lnTo>
                    <a:pt x="102" y="74"/>
                  </a:lnTo>
                  <a:lnTo>
                    <a:pt x="104" y="66"/>
                  </a:lnTo>
                  <a:lnTo>
                    <a:pt x="104" y="66"/>
                  </a:lnTo>
                  <a:close/>
                </a:path>
              </a:pathLst>
            </a:custGeom>
            <a:solidFill>
              <a:srgbClr val="FFCC00"/>
            </a:solidFill>
            <a:ln>
              <a:noFill/>
            </a:ln>
          </p:spPr>
          <p:txBody>
            <a:bodyPr/>
            <a:lstStyle/>
            <a:p>
              <a:pPr>
                <a:defRPr/>
              </a:pPr>
              <a:endParaRPr lang="en-US"/>
            </a:p>
          </p:txBody>
        </p:sp>
        <p:sp>
          <p:nvSpPr>
            <p:cNvPr id="32" name="Freeform 228"/>
            <p:cNvSpPr>
              <a:spLocks noEditPoints="1"/>
            </p:cNvSpPr>
            <p:nvPr userDrawn="1"/>
          </p:nvSpPr>
          <p:spPr bwMode="auto">
            <a:xfrm>
              <a:off x="3259375" y="3070452"/>
              <a:ext cx="67305" cy="77454"/>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4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4 w 110"/>
                <a:gd name="T29" fmla="*/ 50 h 126"/>
                <a:gd name="T30" fmla="*/ 82 w 110"/>
                <a:gd name="T31" fmla="*/ 40 h 126"/>
                <a:gd name="T32" fmla="*/ 76 w 110"/>
                <a:gd name="T33" fmla="*/ 32 h 126"/>
                <a:gd name="T34" fmla="*/ 54 w 110"/>
                <a:gd name="T35" fmla="*/ 24 h 126"/>
                <a:gd name="T36" fmla="*/ 34 w 110"/>
                <a:gd name="T37" fmla="*/ 26 h 126"/>
                <a:gd name="T38" fmla="*/ 10 w 110"/>
                <a:gd name="T39" fmla="*/ 10 h 126"/>
                <a:gd name="T40" fmla="*/ 32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2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2 w 110"/>
                <a:gd name="T69" fmla="*/ 106 h 126"/>
                <a:gd name="T70" fmla="*/ 64 w 110"/>
                <a:gd name="T71" fmla="*/ 104 h 126"/>
                <a:gd name="T72" fmla="*/ 82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4" y="104"/>
                  </a:lnTo>
                  <a:lnTo>
                    <a:pt x="0" y="98"/>
                  </a:lnTo>
                  <a:lnTo>
                    <a:pt x="0" y="88"/>
                  </a:lnTo>
                  <a:lnTo>
                    <a:pt x="0" y="88"/>
                  </a:lnTo>
                  <a:lnTo>
                    <a:pt x="0" y="88"/>
                  </a:lnTo>
                  <a:lnTo>
                    <a:pt x="0"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78" y="36"/>
                  </a:lnTo>
                  <a:lnTo>
                    <a:pt x="76" y="32"/>
                  </a:lnTo>
                  <a:lnTo>
                    <a:pt x="66" y="26"/>
                  </a:lnTo>
                  <a:lnTo>
                    <a:pt x="54" y="24"/>
                  </a:lnTo>
                  <a:lnTo>
                    <a:pt x="54" y="24"/>
                  </a:lnTo>
                  <a:lnTo>
                    <a:pt x="34" y="26"/>
                  </a:lnTo>
                  <a:lnTo>
                    <a:pt x="18" y="32"/>
                  </a:lnTo>
                  <a:lnTo>
                    <a:pt x="10" y="10"/>
                  </a:lnTo>
                  <a:lnTo>
                    <a:pt x="10" y="10"/>
                  </a:lnTo>
                  <a:lnTo>
                    <a:pt x="32" y="2"/>
                  </a:lnTo>
                  <a:lnTo>
                    <a:pt x="44"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2"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FCC00"/>
            </a:solidFill>
            <a:ln>
              <a:noFill/>
            </a:ln>
          </p:spPr>
          <p:txBody>
            <a:bodyPr/>
            <a:lstStyle/>
            <a:p>
              <a:pPr>
                <a:defRPr/>
              </a:pPr>
              <a:endParaRPr lang="en-US"/>
            </a:p>
          </p:txBody>
        </p:sp>
        <p:sp>
          <p:nvSpPr>
            <p:cNvPr id="33" name="Freeform 229"/>
            <p:cNvSpPr>
              <a:spLocks/>
            </p:cNvSpPr>
            <p:nvPr userDrawn="1"/>
          </p:nvSpPr>
          <p:spPr bwMode="auto">
            <a:xfrm>
              <a:off x="3350808" y="3069182"/>
              <a:ext cx="68575" cy="78725"/>
            </a:xfrm>
            <a:custGeom>
              <a:avLst/>
              <a:gdLst>
                <a:gd name="T0" fmla="*/ 0 w 114"/>
                <a:gd name="T1" fmla="*/ 66 h 128"/>
                <a:gd name="T2" fmla="*/ 0 w 114"/>
                <a:gd name="T3" fmla="*/ 64 h 128"/>
                <a:gd name="T4" fmla="*/ 0 w 114"/>
                <a:gd name="T5" fmla="*/ 64 h 128"/>
                <a:gd name="T6" fmla="*/ 2 w 114"/>
                <a:gd name="T7" fmla="*/ 52 h 128"/>
                <a:gd name="T8" fmla="*/ 6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4 w 114"/>
                <a:gd name="T31" fmla="*/ 22 h 128"/>
                <a:gd name="T32" fmla="*/ 96 w 114"/>
                <a:gd name="T33" fmla="*/ 40 h 128"/>
                <a:gd name="T34" fmla="*/ 96 w 114"/>
                <a:gd name="T35" fmla="*/ 40 h 128"/>
                <a:gd name="T36" fmla="*/ 90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2 w 114"/>
                <a:gd name="T57" fmla="*/ 50 h 128"/>
                <a:gd name="T58" fmla="*/ 30 w 114"/>
                <a:gd name="T59" fmla="*/ 56 h 128"/>
                <a:gd name="T60" fmla="*/ 28 w 114"/>
                <a:gd name="T61" fmla="*/ 64 h 128"/>
                <a:gd name="T62" fmla="*/ 28 w 114"/>
                <a:gd name="T63" fmla="*/ 64 h 128"/>
                <a:gd name="T64" fmla="*/ 28 w 114"/>
                <a:gd name="T65" fmla="*/ 64 h 128"/>
                <a:gd name="T66" fmla="*/ 30 w 114"/>
                <a:gd name="T67" fmla="*/ 72 h 128"/>
                <a:gd name="T68" fmla="*/ 32 w 114"/>
                <a:gd name="T69" fmla="*/ 80 h 128"/>
                <a:gd name="T70" fmla="*/ 34 w 114"/>
                <a:gd name="T71" fmla="*/ 86 h 128"/>
                <a:gd name="T72" fmla="*/ 38 w 114"/>
                <a:gd name="T73" fmla="*/ 92 h 128"/>
                <a:gd name="T74" fmla="*/ 44 w 114"/>
                <a:gd name="T75" fmla="*/ 98 h 128"/>
                <a:gd name="T76" fmla="*/ 50 w 114"/>
                <a:gd name="T77" fmla="*/ 102 h 128"/>
                <a:gd name="T78" fmla="*/ 58 w 114"/>
                <a:gd name="T79" fmla="*/ 104 h 128"/>
                <a:gd name="T80" fmla="*/ 66 w 114"/>
                <a:gd name="T81" fmla="*/ 104 h 128"/>
                <a:gd name="T82" fmla="*/ 66 w 114"/>
                <a:gd name="T83" fmla="*/ 104 h 128"/>
                <a:gd name="T84" fmla="*/ 74 w 114"/>
                <a:gd name="T85" fmla="*/ 104 h 128"/>
                <a:gd name="T86" fmla="*/ 82 w 114"/>
                <a:gd name="T87" fmla="*/ 100 h 128"/>
                <a:gd name="T88" fmla="*/ 90 w 114"/>
                <a:gd name="T89" fmla="*/ 96 h 128"/>
                <a:gd name="T90" fmla="*/ 98 w 114"/>
                <a:gd name="T91" fmla="*/ 90 h 128"/>
                <a:gd name="T92" fmla="*/ 114 w 114"/>
                <a:gd name="T93" fmla="*/ 106 h 128"/>
                <a:gd name="T94" fmla="*/ 114 w 114"/>
                <a:gd name="T95" fmla="*/ 106 h 128"/>
                <a:gd name="T96" fmla="*/ 104 w 114"/>
                <a:gd name="T97" fmla="*/ 114 h 128"/>
                <a:gd name="T98" fmla="*/ 94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6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6" y="40"/>
                  </a:lnTo>
                  <a:lnTo>
                    <a:pt x="10" y="30"/>
                  </a:lnTo>
                  <a:lnTo>
                    <a:pt x="18" y="20"/>
                  </a:lnTo>
                  <a:lnTo>
                    <a:pt x="28" y="12"/>
                  </a:lnTo>
                  <a:lnTo>
                    <a:pt x="38" y="6"/>
                  </a:lnTo>
                  <a:lnTo>
                    <a:pt x="50" y="2"/>
                  </a:lnTo>
                  <a:lnTo>
                    <a:pt x="64" y="0"/>
                  </a:lnTo>
                  <a:lnTo>
                    <a:pt x="64" y="0"/>
                  </a:lnTo>
                  <a:lnTo>
                    <a:pt x="80" y="2"/>
                  </a:lnTo>
                  <a:lnTo>
                    <a:pt x="92" y="6"/>
                  </a:lnTo>
                  <a:lnTo>
                    <a:pt x="104" y="14"/>
                  </a:lnTo>
                  <a:lnTo>
                    <a:pt x="114" y="22"/>
                  </a:lnTo>
                  <a:lnTo>
                    <a:pt x="96" y="40"/>
                  </a:lnTo>
                  <a:lnTo>
                    <a:pt x="96" y="40"/>
                  </a:lnTo>
                  <a:lnTo>
                    <a:pt x="90" y="34"/>
                  </a:lnTo>
                  <a:lnTo>
                    <a:pt x="82" y="30"/>
                  </a:lnTo>
                  <a:lnTo>
                    <a:pt x="74" y="26"/>
                  </a:lnTo>
                  <a:lnTo>
                    <a:pt x="64" y="26"/>
                  </a:lnTo>
                  <a:lnTo>
                    <a:pt x="64" y="26"/>
                  </a:lnTo>
                  <a:lnTo>
                    <a:pt x="56"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38" y="92"/>
                  </a:lnTo>
                  <a:lnTo>
                    <a:pt x="44" y="98"/>
                  </a:lnTo>
                  <a:lnTo>
                    <a:pt x="50" y="102"/>
                  </a:lnTo>
                  <a:lnTo>
                    <a:pt x="58" y="104"/>
                  </a:lnTo>
                  <a:lnTo>
                    <a:pt x="66" y="104"/>
                  </a:lnTo>
                  <a:lnTo>
                    <a:pt x="66" y="104"/>
                  </a:lnTo>
                  <a:lnTo>
                    <a:pt x="74" y="104"/>
                  </a:lnTo>
                  <a:lnTo>
                    <a:pt x="82" y="100"/>
                  </a:lnTo>
                  <a:lnTo>
                    <a:pt x="90" y="96"/>
                  </a:lnTo>
                  <a:lnTo>
                    <a:pt x="98" y="90"/>
                  </a:lnTo>
                  <a:lnTo>
                    <a:pt x="114" y="106"/>
                  </a:lnTo>
                  <a:lnTo>
                    <a:pt x="114" y="106"/>
                  </a:lnTo>
                  <a:lnTo>
                    <a:pt x="104" y="114"/>
                  </a:lnTo>
                  <a:lnTo>
                    <a:pt x="94" y="122"/>
                  </a:lnTo>
                  <a:lnTo>
                    <a:pt x="80" y="128"/>
                  </a:lnTo>
                  <a:lnTo>
                    <a:pt x="64" y="128"/>
                  </a:lnTo>
                  <a:lnTo>
                    <a:pt x="64" y="128"/>
                  </a:lnTo>
                  <a:lnTo>
                    <a:pt x="50" y="128"/>
                  </a:lnTo>
                  <a:lnTo>
                    <a:pt x="38" y="124"/>
                  </a:lnTo>
                  <a:lnTo>
                    <a:pt x="28" y="118"/>
                  </a:lnTo>
                  <a:lnTo>
                    <a:pt x="18" y="110"/>
                  </a:lnTo>
                  <a:lnTo>
                    <a:pt x="10" y="100"/>
                  </a:lnTo>
                  <a:lnTo>
                    <a:pt x="6" y="90"/>
                  </a:lnTo>
                  <a:lnTo>
                    <a:pt x="2" y="78"/>
                  </a:lnTo>
                  <a:lnTo>
                    <a:pt x="0" y="66"/>
                  </a:lnTo>
                  <a:lnTo>
                    <a:pt x="0" y="66"/>
                  </a:lnTo>
                  <a:close/>
                </a:path>
              </a:pathLst>
            </a:custGeom>
            <a:solidFill>
              <a:srgbClr val="FFCC00"/>
            </a:solidFill>
            <a:ln>
              <a:noFill/>
            </a:ln>
          </p:spPr>
          <p:txBody>
            <a:bodyPr/>
            <a:lstStyle/>
            <a:p>
              <a:pPr>
                <a:defRPr/>
              </a:pPr>
              <a:endParaRPr lang="en-US"/>
            </a:p>
          </p:txBody>
        </p:sp>
        <p:sp>
          <p:nvSpPr>
            <p:cNvPr id="34" name="Freeform 230"/>
            <p:cNvSpPr>
              <a:spLocks/>
            </p:cNvSpPr>
            <p:nvPr userDrawn="1"/>
          </p:nvSpPr>
          <p:spPr bwMode="auto">
            <a:xfrm>
              <a:off x="3443511" y="3042518"/>
              <a:ext cx="66035" cy="104120"/>
            </a:xfrm>
            <a:custGeom>
              <a:avLst/>
              <a:gdLst>
                <a:gd name="T0" fmla="*/ 0 w 110"/>
                <a:gd name="T1" fmla="*/ 0 h 170"/>
                <a:gd name="T2" fmla="*/ 28 w 110"/>
                <a:gd name="T3" fmla="*/ 0 h 170"/>
                <a:gd name="T4" fmla="*/ 28 w 110"/>
                <a:gd name="T5" fmla="*/ 66 h 170"/>
                <a:gd name="T6" fmla="*/ 28 w 110"/>
                <a:gd name="T7" fmla="*/ 66 h 170"/>
                <a:gd name="T8" fmla="*/ 34 w 110"/>
                <a:gd name="T9" fmla="*/ 58 h 170"/>
                <a:gd name="T10" fmla="*/ 42 w 110"/>
                <a:gd name="T11" fmla="*/ 52 h 170"/>
                <a:gd name="T12" fmla="*/ 52 w 110"/>
                <a:gd name="T13" fmla="*/ 46 h 170"/>
                <a:gd name="T14" fmla="*/ 66 w 110"/>
                <a:gd name="T15" fmla="*/ 44 h 170"/>
                <a:gd name="T16" fmla="*/ 66 w 110"/>
                <a:gd name="T17" fmla="*/ 44 h 170"/>
                <a:gd name="T18" fmla="*/ 76 w 110"/>
                <a:gd name="T19" fmla="*/ 46 h 170"/>
                <a:gd name="T20" fmla="*/ 84 w 110"/>
                <a:gd name="T21" fmla="*/ 48 h 170"/>
                <a:gd name="T22" fmla="*/ 92 w 110"/>
                <a:gd name="T23" fmla="*/ 52 h 170"/>
                <a:gd name="T24" fmla="*/ 98 w 110"/>
                <a:gd name="T25" fmla="*/ 58 h 170"/>
                <a:gd name="T26" fmla="*/ 102 w 110"/>
                <a:gd name="T27" fmla="*/ 64 h 170"/>
                <a:gd name="T28" fmla="*/ 106 w 110"/>
                <a:gd name="T29" fmla="*/ 72 h 170"/>
                <a:gd name="T30" fmla="*/ 108 w 110"/>
                <a:gd name="T31" fmla="*/ 82 h 170"/>
                <a:gd name="T32" fmla="*/ 110 w 110"/>
                <a:gd name="T33" fmla="*/ 92 h 170"/>
                <a:gd name="T34" fmla="*/ 110 w 110"/>
                <a:gd name="T35" fmla="*/ 170 h 170"/>
                <a:gd name="T36" fmla="*/ 82 w 110"/>
                <a:gd name="T37" fmla="*/ 170 h 170"/>
                <a:gd name="T38" fmla="*/ 82 w 110"/>
                <a:gd name="T39" fmla="*/ 100 h 170"/>
                <a:gd name="T40" fmla="*/ 82 w 110"/>
                <a:gd name="T41" fmla="*/ 100 h 170"/>
                <a:gd name="T42" fmla="*/ 80 w 110"/>
                <a:gd name="T43" fmla="*/ 88 h 170"/>
                <a:gd name="T44" fmla="*/ 74 w 110"/>
                <a:gd name="T45" fmla="*/ 78 h 170"/>
                <a:gd name="T46" fmla="*/ 66 w 110"/>
                <a:gd name="T47" fmla="*/ 72 h 170"/>
                <a:gd name="T48" fmla="*/ 54 w 110"/>
                <a:gd name="T49" fmla="*/ 70 h 170"/>
                <a:gd name="T50" fmla="*/ 54 w 110"/>
                <a:gd name="T51" fmla="*/ 70 h 170"/>
                <a:gd name="T52" fmla="*/ 44 w 110"/>
                <a:gd name="T53" fmla="*/ 72 h 170"/>
                <a:gd name="T54" fmla="*/ 36 w 110"/>
                <a:gd name="T55" fmla="*/ 78 h 170"/>
                <a:gd name="T56" fmla="*/ 30 w 110"/>
                <a:gd name="T57" fmla="*/ 88 h 170"/>
                <a:gd name="T58" fmla="*/ 28 w 110"/>
                <a:gd name="T59" fmla="*/ 100 h 170"/>
                <a:gd name="T60" fmla="*/ 28 w 110"/>
                <a:gd name="T61" fmla="*/ 170 h 170"/>
                <a:gd name="T62" fmla="*/ 0 w 110"/>
                <a:gd name="T63" fmla="*/ 170 h 170"/>
                <a:gd name="T64" fmla="*/ 0 w 110"/>
                <a:gd name="T6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70">
                  <a:moveTo>
                    <a:pt x="0" y="0"/>
                  </a:moveTo>
                  <a:lnTo>
                    <a:pt x="28" y="0"/>
                  </a:lnTo>
                  <a:lnTo>
                    <a:pt x="28" y="66"/>
                  </a:lnTo>
                  <a:lnTo>
                    <a:pt x="28" y="66"/>
                  </a:lnTo>
                  <a:lnTo>
                    <a:pt x="34" y="58"/>
                  </a:lnTo>
                  <a:lnTo>
                    <a:pt x="42" y="52"/>
                  </a:lnTo>
                  <a:lnTo>
                    <a:pt x="52" y="46"/>
                  </a:lnTo>
                  <a:lnTo>
                    <a:pt x="66" y="44"/>
                  </a:lnTo>
                  <a:lnTo>
                    <a:pt x="66" y="44"/>
                  </a:lnTo>
                  <a:lnTo>
                    <a:pt x="76" y="46"/>
                  </a:lnTo>
                  <a:lnTo>
                    <a:pt x="84" y="48"/>
                  </a:lnTo>
                  <a:lnTo>
                    <a:pt x="92" y="52"/>
                  </a:lnTo>
                  <a:lnTo>
                    <a:pt x="98" y="58"/>
                  </a:lnTo>
                  <a:lnTo>
                    <a:pt x="102" y="64"/>
                  </a:lnTo>
                  <a:lnTo>
                    <a:pt x="106" y="72"/>
                  </a:lnTo>
                  <a:lnTo>
                    <a:pt x="108" y="82"/>
                  </a:lnTo>
                  <a:lnTo>
                    <a:pt x="110" y="92"/>
                  </a:lnTo>
                  <a:lnTo>
                    <a:pt x="110" y="170"/>
                  </a:lnTo>
                  <a:lnTo>
                    <a:pt x="82" y="170"/>
                  </a:lnTo>
                  <a:lnTo>
                    <a:pt x="82" y="100"/>
                  </a:lnTo>
                  <a:lnTo>
                    <a:pt x="82" y="100"/>
                  </a:lnTo>
                  <a:lnTo>
                    <a:pt x="80" y="88"/>
                  </a:lnTo>
                  <a:lnTo>
                    <a:pt x="74" y="78"/>
                  </a:lnTo>
                  <a:lnTo>
                    <a:pt x="66" y="72"/>
                  </a:lnTo>
                  <a:lnTo>
                    <a:pt x="54" y="70"/>
                  </a:lnTo>
                  <a:lnTo>
                    <a:pt x="54" y="70"/>
                  </a:lnTo>
                  <a:lnTo>
                    <a:pt x="44" y="72"/>
                  </a:lnTo>
                  <a:lnTo>
                    <a:pt x="36" y="78"/>
                  </a:lnTo>
                  <a:lnTo>
                    <a:pt x="30" y="88"/>
                  </a:lnTo>
                  <a:lnTo>
                    <a:pt x="28" y="100"/>
                  </a:lnTo>
                  <a:lnTo>
                    <a:pt x="28" y="170"/>
                  </a:lnTo>
                  <a:lnTo>
                    <a:pt x="0" y="170"/>
                  </a:lnTo>
                  <a:lnTo>
                    <a:pt x="0" y="0"/>
                  </a:lnTo>
                  <a:close/>
                </a:path>
              </a:pathLst>
            </a:custGeom>
            <a:solidFill>
              <a:srgbClr val="FFCC00"/>
            </a:solidFill>
            <a:ln>
              <a:noFill/>
            </a:ln>
          </p:spPr>
          <p:txBody>
            <a:bodyPr/>
            <a:lstStyle/>
            <a:p>
              <a:pPr>
                <a:defRPr/>
              </a:pPr>
              <a:endParaRPr lang="en-US"/>
            </a:p>
          </p:txBody>
        </p:sp>
        <p:sp>
          <p:nvSpPr>
            <p:cNvPr id="35" name="Freeform 232"/>
            <p:cNvSpPr>
              <a:spLocks/>
            </p:cNvSpPr>
            <p:nvPr userDrawn="1"/>
          </p:nvSpPr>
          <p:spPr bwMode="auto">
            <a:xfrm>
              <a:off x="1016721" y="2652704"/>
              <a:ext cx="298427" cy="333945"/>
            </a:xfrm>
            <a:custGeom>
              <a:avLst/>
              <a:gdLst>
                <a:gd name="T0" fmla="*/ 0 w 490"/>
                <a:gd name="T1" fmla="*/ 274 h 548"/>
                <a:gd name="T2" fmla="*/ 2 w 490"/>
                <a:gd name="T3" fmla="*/ 246 h 548"/>
                <a:gd name="T4" fmla="*/ 12 w 490"/>
                <a:gd name="T5" fmla="*/ 194 h 548"/>
                <a:gd name="T6" fmla="*/ 32 w 490"/>
                <a:gd name="T7" fmla="*/ 144 h 548"/>
                <a:gd name="T8" fmla="*/ 60 w 490"/>
                <a:gd name="T9" fmla="*/ 100 h 548"/>
                <a:gd name="T10" fmla="*/ 96 w 490"/>
                <a:gd name="T11" fmla="*/ 64 h 548"/>
                <a:gd name="T12" fmla="*/ 140 w 490"/>
                <a:gd name="T13" fmla="*/ 34 h 548"/>
                <a:gd name="T14" fmla="*/ 190 w 490"/>
                <a:gd name="T15" fmla="*/ 12 h 548"/>
                <a:gd name="T16" fmla="*/ 246 w 490"/>
                <a:gd name="T17" fmla="*/ 2 h 548"/>
                <a:gd name="T18" fmla="*/ 276 w 490"/>
                <a:gd name="T19" fmla="*/ 0 h 548"/>
                <a:gd name="T20" fmla="*/ 344 w 490"/>
                <a:gd name="T21" fmla="*/ 6 h 548"/>
                <a:gd name="T22" fmla="*/ 400 w 490"/>
                <a:gd name="T23" fmla="*/ 24 h 548"/>
                <a:gd name="T24" fmla="*/ 446 w 490"/>
                <a:gd name="T25" fmla="*/ 50 h 548"/>
                <a:gd name="T26" fmla="*/ 486 w 490"/>
                <a:gd name="T27" fmla="*/ 82 h 548"/>
                <a:gd name="T28" fmla="*/ 412 w 490"/>
                <a:gd name="T29" fmla="*/ 168 h 548"/>
                <a:gd name="T30" fmla="*/ 380 w 490"/>
                <a:gd name="T31" fmla="*/ 142 h 548"/>
                <a:gd name="T32" fmla="*/ 348 w 490"/>
                <a:gd name="T33" fmla="*/ 124 h 548"/>
                <a:gd name="T34" fmla="*/ 314 w 490"/>
                <a:gd name="T35" fmla="*/ 112 h 548"/>
                <a:gd name="T36" fmla="*/ 276 w 490"/>
                <a:gd name="T37" fmla="*/ 108 h 548"/>
                <a:gd name="T38" fmla="*/ 260 w 490"/>
                <a:gd name="T39" fmla="*/ 108 h 548"/>
                <a:gd name="T40" fmla="*/ 228 w 490"/>
                <a:gd name="T41" fmla="*/ 116 h 548"/>
                <a:gd name="T42" fmla="*/ 200 w 490"/>
                <a:gd name="T43" fmla="*/ 128 h 548"/>
                <a:gd name="T44" fmla="*/ 176 w 490"/>
                <a:gd name="T45" fmla="*/ 146 h 548"/>
                <a:gd name="T46" fmla="*/ 156 w 490"/>
                <a:gd name="T47" fmla="*/ 168 h 548"/>
                <a:gd name="T48" fmla="*/ 140 w 490"/>
                <a:gd name="T49" fmla="*/ 194 h 548"/>
                <a:gd name="T50" fmla="*/ 130 w 490"/>
                <a:gd name="T51" fmla="*/ 224 h 548"/>
                <a:gd name="T52" fmla="*/ 124 w 490"/>
                <a:gd name="T53" fmla="*/ 256 h 548"/>
                <a:gd name="T54" fmla="*/ 122 w 490"/>
                <a:gd name="T55" fmla="*/ 274 h 548"/>
                <a:gd name="T56" fmla="*/ 124 w 490"/>
                <a:gd name="T57" fmla="*/ 292 h 548"/>
                <a:gd name="T58" fmla="*/ 128 w 490"/>
                <a:gd name="T59" fmla="*/ 324 h 548"/>
                <a:gd name="T60" fmla="*/ 140 w 490"/>
                <a:gd name="T61" fmla="*/ 352 h 548"/>
                <a:gd name="T62" fmla="*/ 156 w 490"/>
                <a:gd name="T63" fmla="*/ 380 h 548"/>
                <a:gd name="T64" fmla="*/ 176 w 490"/>
                <a:gd name="T65" fmla="*/ 402 h 548"/>
                <a:gd name="T66" fmla="*/ 200 w 490"/>
                <a:gd name="T67" fmla="*/ 420 h 548"/>
                <a:gd name="T68" fmla="*/ 228 w 490"/>
                <a:gd name="T69" fmla="*/ 432 h 548"/>
                <a:gd name="T70" fmla="*/ 260 w 490"/>
                <a:gd name="T71" fmla="*/ 440 h 548"/>
                <a:gd name="T72" fmla="*/ 276 w 490"/>
                <a:gd name="T73" fmla="*/ 440 h 548"/>
                <a:gd name="T74" fmla="*/ 318 w 490"/>
                <a:gd name="T75" fmla="*/ 436 h 548"/>
                <a:gd name="T76" fmla="*/ 352 w 490"/>
                <a:gd name="T77" fmla="*/ 424 h 548"/>
                <a:gd name="T78" fmla="*/ 384 w 490"/>
                <a:gd name="T79" fmla="*/ 404 h 548"/>
                <a:gd name="T80" fmla="*/ 490 w 490"/>
                <a:gd name="T81" fmla="*/ 454 h 548"/>
                <a:gd name="T82" fmla="*/ 468 w 490"/>
                <a:gd name="T83" fmla="*/ 474 h 548"/>
                <a:gd name="T84" fmla="*/ 424 w 490"/>
                <a:gd name="T85" fmla="*/ 508 h 548"/>
                <a:gd name="T86" fmla="*/ 372 w 490"/>
                <a:gd name="T87" fmla="*/ 534 h 548"/>
                <a:gd name="T88" fmla="*/ 308 w 490"/>
                <a:gd name="T89" fmla="*/ 546 h 548"/>
                <a:gd name="T90" fmla="*/ 272 w 490"/>
                <a:gd name="T91" fmla="*/ 548 h 548"/>
                <a:gd name="T92" fmla="*/ 216 w 490"/>
                <a:gd name="T93" fmla="*/ 542 h 548"/>
                <a:gd name="T94" fmla="*/ 164 w 490"/>
                <a:gd name="T95" fmla="*/ 526 h 548"/>
                <a:gd name="T96" fmla="*/ 118 w 490"/>
                <a:gd name="T97" fmla="*/ 502 h 548"/>
                <a:gd name="T98" fmla="*/ 78 w 490"/>
                <a:gd name="T99" fmla="*/ 468 h 548"/>
                <a:gd name="T100" fmla="*/ 46 w 490"/>
                <a:gd name="T101" fmla="*/ 428 h 548"/>
                <a:gd name="T102" fmla="*/ 22 w 490"/>
                <a:gd name="T103" fmla="*/ 382 h 548"/>
                <a:gd name="T104" fmla="*/ 6 w 490"/>
                <a:gd name="T105" fmla="*/ 332 h 548"/>
                <a:gd name="T106" fmla="*/ 0 w 490"/>
                <a:gd name="T107" fmla="*/ 27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0" h="548">
                  <a:moveTo>
                    <a:pt x="0" y="276"/>
                  </a:moveTo>
                  <a:lnTo>
                    <a:pt x="0" y="274"/>
                  </a:lnTo>
                  <a:lnTo>
                    <a:pt x="0" y="274"/>
                  </a:lnTo>
                  <a:lnTo>
                    <a:pt x="2" y="246"/>
                  </a:lnTo>
                  <a:lnTo>
                    <a:pt x="6" y="220"/>
                  </a:lnTo>
                  <a:lnTo>
                    <a:pt x="12" y="194"/>
                  </a:lnTo>
                  <a:lnTo>
                    <a:pt x="22" y="168"/>
                  </a:lnTo>
                  <a:lnTo>
                    <a:pt x="32" y="144"/>
                  </a:lnTo>
                  <a:lnTo>
                    <a:pt x="46" y="122"/>
                  </a:lnTo>
                  <a:lnTo>
                    <a:pt x="60" y="100"/>
                  </a:lnTo>
                  <a:lnTo>
                    <a:pt x="78" y="80"/>
                  </a:lnTo>
                  <a:lnTo>
                    <a:pt x="96" y="64"/>
                  </a:lnTo>
                  <a:lnTo>
                    <a:pt x="118" y="48"/>
                  </a:lnTo>
                  <a:lnTo>
                    <a:pt x="140" y="34"/>
                  </a:lnTo>
                  <a:lnTo>
                    <a:pt x="166" y="22"/>
                  </a:lnTo>
                  <a:lnTo>
                    <a:pt x="190" y="12"/>
                  </a:lnTo>
                  <a:lnTo>
                    <a:pt x="218" y="6"/>
                  </a:lnTo>
                  <a:lnTo>
                    <a:pt x="246" y="2"/>
                  </a:lnTo>
                  <a:lnTo>
                    <a:pt x="276" y="0"/>
                  </a:lnTo>
                  <a:lnTo>
                    <a:pt x="276" y="0"/>
                  </a:lnTo>
                  <a:lnTo>
                    <a:pt x="312" y="2"/>
                  </a:lnTo>
                  <a:lnTo>
                    <a:pt x="344" y="6"/>
                  </a:lnTo>
                  <a:lnTo>
                    <a:pt x="374" y="14"/>
                  </a:lnTo>
                  <a:lnTo>
                    <a:pt x="400" y="24"/>
                  </a:lnTo>
                  <a:lnTo>
                    <a:pt x="424" y="36"/>
                  </a:lnTo>
                  <a:lnTo>
                    <a:pt x="446" y="50"/>
                  </a:lnTo>
                  <a:lnTo>
                    <a:pt x="466" y="64"/>
                  </a:lnTo>
                  <a:lnTo>
                    <a:pt x="486" y="82"/>
                  </a:lnTo>
                  <a:lnTo>
                    <a:pt x="412" y="168"/>
                  </a:lnTo>
                  <a:lnTo>
                    <a:pt x="412" y="168"/>
                  </a:lnTo>
                  <a:lnTo>
                    <a:pt x="396" y="154"/>
                  </a:lnTo>
                  <a:lnTo>
                    <a:pt x="380" y="142"/>
                  </a:lnTo>
                  <a:lnTo>
                    <a:pt x="364" y="132"/>
                  </a:lnTo>
                  <a:lnTo>
                    <a:pt x="348" y="124"/>
                  </a:lnTo>
                  <a:lnTo>
                    <a:pt x="332" y="118"/>
                  </a:lnTo>
                  <a:lnTo>
                    <a:pt x="314" y="112"/>
                  </a:lnTo>
                  <a:lnTo>
                    <a:pt x="296" y="108"/>
                  </a:lnTo>
                  <a:lnTo>
                    <a:pt x="276" y="108"/>
                  </a:lnTo>
                  <a:lnTo>
                    <a:pt x="276" y="108"/>
                  </a:lnTo>
                  <a:lnTo>
                    <a:pt x="260" y="108"/>
                  </a:lnTo>
                  <a:lnTo>
                    <a:pt x="244" y="112"/>
                  </a:lnTo>
                  <a:lnTo>
                    <a:pt x="228" y="116"/>
                  </a:lnTo>
                  <a:lnTo>
                    <a:pt x="214" y="120"/>
                  </a:lnTo>
                  <a:lnTo>
                    <a:pt x="200" y="128"/>
                  </a:lnTo>
                  <a:lnTo>
                    <a:pt x="188" y="136"/>
                  </a:lnTo>
                  <a:lnTo>
                    <a:pt x="176" y="146"/>
                  </a:lnTo>
                  <a:lnTo>
                    <a:pt x="166" y="156"/>
                  </a:lnTo>
                  <a:lnTo>
                    <a:pt x="156" y="168"/>
                  </a:lnTo>
                  <a:lnTo>
                    <a:pt x="148" y="180"/>
                  </a:lnTo>
                  <a:lnTo>
                    <a:pt x="140" y="194"/>
                  </a:lnTo>
                  <a:lnTo>
                    <a:pt x="134" y="208"/>
                  </a:lnTo>
                  <a:lnTo>
                    <a:pt x="130" y="224"/>
                  </a:lnTo>
                  <a:lnTo>
                    <a:pt x="126" y="240"/>
                  </a:lnTo>
                  <a:lnTo>
                    <a:pt x="124" y="256"/>
                  </a:lnTo>
                  <a:lnTo>
                    <a:pt x="122" y="272"/>
                  </a:lnTo>
                  <a:lnTo>
                    <a:pt x="122" y="274"/>
                  </a:lnTo>
                  <a:lnTo>
                    <a:pt x="122" y="274"/>
                  </a:lnTo>
                  <a:lnTo>
                    <a:pt x="124" y="292"/>
                  </a:lnTo>
                  <a:lnTo>
                    <a:pt x="126" y="308"/>
                  </a:lnTo>
                  <a:lnTo>
                    <a:pt x="128" y="324"/>
                  </a:lnTo>
                  <a:lnTo>
                    <a:pt x="134" y="338"/>
                  </a:lnTo>
                  <a:lnTo>
                    <a:pt x="140" y="352"/>
                  </a:lnTo>
                  <a:lnTo>
                    <a:pt x="148" y="366"/>
                  </a:lnTo>
                  <a:lnTo>
                    <a:pt x="156" y="380"/>
                  </a:lnTo>
                  <a:lnTo>
                    <a:pt x="166" y="392"/>
                  </a:lnTo>
                  <a:lnTo>
                    <a:pt x="176" y="402"/>
                  </a:lnTo>
                  <a:lnTo>
                    <a:pt x="188" y="412"/>
                  </a:lnTo>
                  <a:lnTo>
                    <a:pt x="200" y="420"/>
                  </a:lnTo>
                  <a:lnTo>
                    <a:pt x="214" y="428"/>
                  </a:lnTo>
                  <a:lnTo>
                    <a:pt x="228" y="432"/>
                  </a:lnTo>
                  <a:lnTo>
                    <a:pt x="244" y="438"/>
                  </a:lnTo>
                  <a:lnTo>
                    <a:pt x="260" y="440"/>
                  </a:lnTo>
                  <a:lnTo>
                    <a:pt x="276" y="440"/>
                  </a:lnTo>
                  <a:lnTo>
                    <a:pt x="276" y="440"/>
                  </a:lnTo>
                  <a:lnTo>
                    <a:pt x="298" y="440"/>
                  </a:lnTo>
                  <a:lnTo>
                    <a:pt x="318" y="436"/>
                  </a:lnTo>
                  <a:lnTo>
                    <a:pt x="336" y="430"/>
                  </a:lnTo>
                  <a:lnTo>
                    <a:pt x="352" y="424"/>
                  </a:lnTo>
                  <a:lnTo>
                    <a:pt x="368" y="414"/>
                  </a:lnTo>
                  <a:lnTo>
                    <a:pt x="384" y="404"/>
                  </a:lnTo>
                  <a:lnTo>
                    <a:pt x="416" y="378"/>
                  </a:lnTo>
                  <a:lnTo>
                    <a:pt x="490" y="454"/>
                  </a:lnTo>
                  <a:lnTo>
                    <a:pt x="490" y="454"/>
                  </a:lnTo>
                  <a:lnTo>
                    <a:pt x="468" y="474"/>
                  </a:lnTo>
                  <a:lnTo>
                    <a:pt x="446" y="492"/>
                  </a:lnTo>
                  <a:lnTo>
                    <a:pt x="424" y="508"/>
                  </a:lnTo>
                  <a:lnTo>
                    <a:pt x="398" y="522"/>
                  </a:lnTo>
                  <a:lnTo>
                    <a:pt x="372" y="534"/>
                  </a:lnTo>
                  <a:lnTo>
                    <a:pt x="342" y="542"/>
                  </a:lnTo>
                  <a:lnTo>
                    <a:pt x="308" y="546"/>
                  </a:lnTo>
                  <a:lnTo>
                    <a:pt x="272" y="548"/>
                  </a:lnTo>
                  <a:lnTo>
                    <a:pt x="272" y="548"/>
                  </a:lnTo>
                  <a:lnTo>
                    <a:pt x="244" y="546"/>
                  </a:lnTo>
                  <a:lnTo>
                    <a:pt x="216" y="542"/>
                  </a:lnTo>
                  <a:lnTo>
                    <a:pt x="190" y="536"/>
                  </a:lnTo>
                  <a:lnTo>
                    <a:pt x="164" y="526"/>
                  </a:lnTo>
                  <a:lnTo>
                    <a:pt x="140" y="516"/>
                  </a:lnTo>
                  <a:lnTo>
                    <a:pt x="118" y="502"/>
                  </a:lnTo>
                  <a:lnTo>
                    <a:pt x="98" y="486"/>
                  </a:lnTo>
                  <a:lnTo>
                    <a:pt x="78" y="468"/>
                  </a:lnTo>
                  <a:lnTo>
                    <a:pt x="60" y="450"/>
                  </a:lnTo>
                  <a:lnTo>
                    <a:pt x="46" y="428"/>
                  </a:lnTo>
                  <a:lnTo>
                    <a:pt x="32" y="406"/>
                  </a:lnTo>
                  <a:lnTo>
                    <a:pt x="22" y="382"/>
                  </a:lnTo>
                  <a:lnTo>
                    <a:pt x="12" y="358"/>
                  </a:lnTo>
                  <a:lnTo>
                    <a:pt x="6" y="332"/>
                  </a:lnTo>
                  <a:lnTo>
                    <a:pt x="2" y="304"/>
                  </a:lnTo>
                  <a:lnTo>
                    <a:pt x="0" y="276"/>
                  </a:lnTo>
                  <a:lnTo>
                    <a:pt x="0" y="276"/>
                  </a:lnTo>
                  <a:close/>
                </a:path>
              </a:pathLst>
            </a:custGeom>
            <a:solidFill>
              <a:srgbClr val="FFCC00"/>
            </a:solidFill>
            <a:ln>
              <a:noFill/>
            </a:ln>
          </p:spPr>
          <p:txBody>
            <a:bodyPr/>
            <a:lstStyle/>
            <a:p>
              <a:pPr>
                <a:defRPr/>
              </a:pPr>
              <a:endParaRPr lang="en-US"/>
            </a:p>
          </p:txBody>
        </p:sp>
        <p:sp>
          <p:nvSpPr>
            <p:cNvPr id="36" name="Freeform 233"/>
            <p:cNvSpPr>
              <a:spLocks/>
            </p:cNvSpPr>
            <p:nvPr userDrawn="1"/>
          </p:nvSpPr>
          <p:spPr bwMode="auto">
            <a:xfrm>
              <a:off x="1359596" y="2659053"/>
              <a:ext cx="273029" cy="321247"/>
            </a:xfrm>
            <a:custGeom>
              <a:avLst/>
              <a:gdLst>
                <a:gd name="T0" fmla="*/ 0 w 448"/>
                <a:gd name="T1" fmla="*/ 0 h 528"/>
                <a:gd name="T2" fmla="*/ 116 w 448"/>
                <a:gd name="T3" fmla="*/ 0 h 528"/>
                <a:gd name="T4" fmla="*/ 116 w 448"/>
                <a:gd name="T5" fmla="*/ 210 h 528"/>
                <a:gd name="T6" fmla="*/ 332 w 448"/>
                <a:gd name="T7" fmla="*/ 210 h 528"/>
                <a:gd name="T8" fmla="*/ 332 w 448"/>
                <a:gd name="T9" fmla="*/ 0 h 528"/>
                <a:gd name="T10" fmla="*/ 448 w 448"/>
                <a:gd name="T11" fmla="*/ 0 h 528"/>
                <a:gd name="T12" fmla="*/ 448 w 448"/>
                <a:gd name="T13" fmla="*/ 528 h 528"/>
                <a:gd name="T14" fmla="*/ 332 w 448"/>
                <a:gd name="T15" fmla="*/ 528 h 528"/>
                <a:gd name="T16" fmla="*/ 332 w 448"/>
                <a:gd name="T17" fmla="*/ 316 h 528"/>
                <a:gd name="T18" fmla="*/ 116 w 448"/>
                <a:gd name="T19" fmla="*/ 316 h 528"/>
                <a:gd name="T20" fmla="*/ 116 w 448"/>
                <a:gd name="T21" fmla="*/ 528 h 528"/>
                <a:gd name="T22" fmla="*/ 0 w 448"/>
                <a:gd name="T23" fmla="*/ 528 h 528"/>
                <a:gd name="T24" fmla="*/ 0 w 448"/>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528">
                  <a:moveTo>
                    <a:pt x="0" y="0"/>
                  </a:moveTo>
                  <a:lnTo>
                    <a:pt x="116" y="0"/>
                  </a:lnTo>
                  <a:lnTo>
                    <a:pt x="116" y="210"/>
                  </a:lnTo>
                  <a:lnTo>
                    <a:pt x="332" y="210"/>
                  </a:lnTo>
                  <a:lnTo>
                    <a:pt x="332" y="0"/>
                  </a:lnTo>
                  <a:lnTo>
                    <a:pt x="448" y="0"/>
                  </a:lnTo>
                  <a:lnTo>
                    <a:pt x="448" y="528"/>
                  </a:lnTo>
                  <a:lnTo>
                    <a:pt x="332" y="528"/>
                  </a:lnTo>
                  <a:lnTo>
                    <a:pt x="332" y="316"/>
                  </a:lnTo>
                  <a:lnTo>
                    <a:pt x="116" y="316"/>
                  </a:lnTo>
                  <a:lnTo>
                    <a:pt x="116" y="528"/>
                  </a:lnTo>
                  <a:lnTo>
                    <a:pt x="0" y="528"/>
                  </a:lnTo>
                  <a:lnTo>
                    <a:pt x="0" y="0"/>
                  </a:lnTo>
                  <a:close/>
                </a:path>
              </a:pathLst>
            </a:custGeom>
            <a:solidFill>
              <a:srgbClr val="FFCC00"/>
            </a:solidFill>
            <a:ln>
              <a:noFill/>
            </a:ln>
          </p:spPr>
          <p:txBody>
            <a:bodyPr/>
            <a:lstStyle/>
            <a:p>
              <a:pPr>
                <a:defRPr/>
              </a:pPr>
              <a:endParaRPr lang="en-US"/>
            </a:p>
          </p:txBody>
        </p:sp>
        <p:sp>
          <p:nvSpPr>
            <p:cNvPr id="37" name="Freeform 234"/>
            <p:cNvSpPr>
              <a:spLocks/>
            </p:cNvSpPr>
            <p:nvPr userDrawn="1"/>
          </p:nvSpPr>
          <p:spPr bwMode="auto">
            <a:xfrm>
              <a:off x="1705010" y="2659053"/>
              <a:ext cx="246362" cy="321247"/>
            </a:xfrm>
            <a:custGeom>
              <a:avLst/>
              <a:gdLst>
                <a:gd name="T0" fmla="*/ 0 w 404"/>
                <a:gd name="T1" fmla="*/ 0 h 528"/>
                <a:gd name="T2" fmla="*/ 400 w 404"/>
                <a:gd name="T3" fmla="*/ 0 h 528"/>
                <a:gd name="T4" fmla="*/ 400 w 404"/>
                <a:gd name="T5" fmla="*/ 104 h 528"/>
                <a:gd name="T6" fmla="*/ 116 w 404"/>
                <a:gd name="T7" fmla="*/ 104 h 528"/>
                <a:gd name="T8" fmla="*/ 116 w 404"/>
                <a:gd name="T9" fmla="*/ 210 h 528"/>
                <a:gd name="T10" fmla="*/ 366 w 404"/>
                <a:gd name="T11" fmla="*/ 210 h 528"/>
                <a:gd name="T12" fmla="*/ 366 w 404"/>
                <a:gd name="T13" fmla="*/ 314 h 528"/>
                <a:gd name="T14" fmla="*/ 116 w 404"/>
                <a:gd name="T15" fmla="*/ 314 h 528"/>
                <a:gd name="T16" fmla="*/ 116 w 404"/>
                <a:gd name="T17" fmla="*/ 426 h 528"/>
                <a:gd name="T18" fmla="*/ 404 w 404"/>
                <a:gd name="T19" fmla="*/ 426 h 528"/>
                <a:gd name="T20" fmla="*/ 404 w 404"/>
                <a:gd name="T21" fmla="*/ 528 h 528"/>
                <a:gd name="T22" fmla="*/ 0 w 404"/>
                <a:gd name="T23" fmla="*/ 528 h 528"/>
                <a:gd name="T24" fmla="*/ 0 w 404"/>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528">
                  <a:moveTo>
                    <a:pt x="0" y="0"/>
                  </a:moveTo>
                  <a:lnTo>
                    <a:pt x="400" y="0"/>
                  </a:lnTo>
                  <a:lnTo>
                    <a:pt x="400" y="104"/>
                  </a:lnTo>
                  <a:lnTo>
                    <a:pt x="116" y="104"/>
                  </a:lnTo>
                  <a:lnTo>
                    <a:pt x="116" y="210"/>
                  </a:lnTo>
                  <a:lnTo>
                    <a:pt x="366" y="210"/>
                  </a:lnTo>
                  <a:lnTo>
                    <a:pt x="366" y="314"/>
                  </a:lnTo>
                  <a:lnTo>
                    <a:pt x="116" y="314"/>
                  </a:lnTo>
                  <a:lnTo>
                    <a:pt x="116" y="426"/>
                  </a:lnTo>
                  <a:lnTo>
                    <a:pt x="404" y="426"/>
                  </a:lnTo>
                  <a:lnTo>
                    <a:pt x="404" y="528"/>
                  </a:lnTo>
                  <a:lnTo>
                    <a:pt x="0" y="528"/>
                  </a:lnTo>
                  <a:lnTo>
                    <a:pt x="0" y="0"/>
                  </a:lnTo>
                  <a:close/>
                </a:path>
              </a:pathLst>
            </a:custGeom>
            <a:solidFill>
              <a:srgbClr val="FFCC00"/>
            </a:solidFill>
            <a:ln>
              <a:noFill/>
            </a:ln>
          </p:spPr>
          <p:txBody>
            <a:bodyPr/>
            <a:lstStyle/>
            <a:p>
              <a:pPr>
                <a:defRPr/>
              </a:pPr>
              <a:endParaRPr lang="en-US"/>
            </a:p>
          </p:txBody>
        </p:sp>
        <p:sp>
          <p:nvSpPr>
            <p:cNvPr id="38" name="Freeform 235"/>
            <p:cNvSpPr>
              <a:spLocks/>
            </p:cNvSpPr>
            <p:nvPr userDrawn="1"/>
          </p:nvSpPr>
          <p:spPr bwMode="auto">
            <a:xfrm>
              <a:off x="2012327" y="2659053"/>
              <a:ext cx="322556" cy="321247"/>
            </a:xfrm>
            <a:custGeom>
              <a:avLst/>
              <a:gdLst>
                <a:gd name="T0" fmla="*/ 0 w 530"/>
                <a:gd name="T1" fmla="*/ 0 h 528"/>
                <a:gd name="T2" fmla="*/ 126 w 530"/>
                <a:gd name="T3" fmla="*/ 0 h 528"/>
                <a:gd name="T4" fmla="*/ 264 w 530"/>
                <a:gd name="T5" fmla="*/ 224 h 528"/>
                <a:gd name="T6" fmla="*/ 404 w 530"/>
                <a:gd name="T7" fmla="*/ 0 h 528"/>
                <a:gd name="T8" fmla="*/ 530 w 530"/>
                <a:gd name="T9" fmla="*/ 0 h 528"/>
                <a:gd name="T10" fmla="*/ 530 w 530"/>
                <a:gd name="T11" fmla="*/ 528 h 528"/>
                <a:gd name="T12" fmla="*/ 414 w 530"/>
                <a:gd name="T13" fmla="*/ 528 h 528"/>
                <a:gd name="T14" fmla="*/ 414 w 530"/>
                <a:gd name="T15" fmla="*/ 184 h 528"/>
                <a:gd name="T16" fmla="*/ 264 w 530"/>
                <a:gd name="T17" fmla="*/ 410 h 528"/>
                <a:gd name="T18" fmla="*/ 262 w 530"/>
                <a:gd name="T19" fmla="*/ 410 h 528"/>
                <a:gd name="T20" fmla="*/ 114 w 530"/>
                <a:gd name="T21" fmla="*/ 186 h 528"/>
                <a:gd name="T22" fmla="*/ 114 w 530"/>
                <a:gd name="T23" fmla="*/ 528 h 528"/>
                <a:gd name="T24" fmla="*/ 0 w 530"/>
                <a:gd name="T25" fmla="*/ 528 h 528"/>
                <a:gd name="T26" fmla="*/ 0 w 530"/>
                <a:gd name="T27"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0" h="528">
                  <a:moveTo>
                    <a:pt x="0" y="0"/>
                  </a:moveTo>
                  <a:lnTo>
                    <a:pt x="126" y="0"/>
                  </a:lnTo>
                  <a:lnTo>
                    <a:pt x="264" y="224"/>
                  </a:lnTo>
                  <a:lnTo>
                    <a:pt x="404" y="0"/>
                  </a:lnTo>
                  <a:lnTo>
                    <a:pt x="530" y="0"/>
                  </a:lnTo>
                  <a:lnTo>
                    <a:pt x="530" y="528"/>
                  </a:lnTo>
                  <a:lnTo>
                    <a:pt x="414" y="528"/>
                  </a:lnTo>
                  <a:lnTo>
                    <a:pt x="414" y="184"/>
                  </a:lnTo>
                  <a:lnTo>
                    <a:pt x="264" y="410"/>
                  </a:lnTo>
                  <a:lnTo>
                    <a:pt x="262" y="410"/>
                  </a:lnTo>
                  <a:lnTo>
                    <a:pt x="114" y="186"/>
                  </a:lnTo>
                  <a:lnTo>
                    <a:pt x="114" y="528"/>
                  </a:lnTo>
                  <a:lnTo>
                    <a:pt x="0" y="528"/>
                  </a:lnTo>
                  <a:lnTo>
                    <a:pt x="0" y="0"/>
                  </a:lnTo>
                  <a:close/>
                </a:path>
              </a:pathLst>
            </a:custGeom>
            <a:solidFill>
              <a:srgbClr val="FFCC00"/>
            </a:solidFill>
            <a:ln>
              <a:noFill/>
            </a:ln>
          </p:spPr>
          <p:txBody>
            <a:bodyPr/>
            <a:lstStyle/>
            <a:p>
              <a:pPr>
                <a:defRPr/>
              </a:pPr>
              <a:endParaRPr lang="en-US"/>
            </a:p>
          </p:txBody>
        </p:sp>
        <p:sp>
          <p:nvSpPr>
            <p:cNvPr id="39" name="Rectangle 236"/>
            <p:cNvSpPr>
              <a:spLocks noChangeArrowheads="1"/>
            </p:cNvSpPr>
            <p:nvPr userDrawn="1"/>
          </p:nvSpPr>
          <p:spPr bwMode="auto">
            <a:xfrm>
              <a:off x="2408538" y="2659053"/>
              <a:ext cx="72384" cy="321247"/>
            </a:xfrm>
            <a:prstGeom prst="rect">
              <a:avLst/>
            </a:prstGeom>
            <a:solidFill>
              <a:srgbClr val="FFCC00"/>
            </a:solidFill>
            <a:ln>
              <a:noFill/>
            </a:ln>
          </p:spPr>
          <p:txBody>
            <a:bodyPr/>
            <a:lstStyle/>
            <a:p>
              <a:pPr>
                <a:defRPr/>
              </a:pPr>
              <a:endParaRPr lang="en-US"/>
            </a:p>
          </p:txBody>
        </p:sp>
        <p:sp>
          <p:nvSpPr>
            <p:cNvPr id="40" name="Freeform 237"/>
            <p:cNvSpPr>
              <a:spLocks/>
            </p:cNvSpPr>
            <p:nvPr userDrawn="1"/>
          </p:nvSpPr>
          <p:spPr bwMode="auto">
            <a:xfrm>
              <a:off x="2530449" y="2653974"/>
              <a:ext cx="253981" cy="331405"/>
            </a:xfrm>
            <a:custGeom>
              <a:avLst/>
              <a:gdLst>
                <a:gd name="T0" fmla="*/ 68 w 418"/>
                <a:gd name="T1" fmla="*/ 378 h 544"/>
                <a:gd name="T2" fmla="*/ 124 w 418"/>
                <a:gd name="T3" fmla="*/ 414 h 544"/>
                <a:gd name="T4" fmla="*/ 184 w 418"/>
                <a:gd name="T5" fmla="*/ 438 h 544"/>
                <a:gd name="T6" fmla="*/ 226 w 418"/>
                <a:gd name="T7" fmla="*/ 442 h 544"/>
                <a:gd name="T8" fmla="*/ 272 w 418"/>
                <a:gd name="T9" fmla="*/ 434 h 544"/>
                <a:gd name="T10" fmla="*/ 298 w 418"/>
                <a:gd name="T11" fmla="*/ 412 h 544"/>
                <a:gd name="T12" fmla="*/ 304 w 418"/>
                <a:gd name="T13" fmla="*/ 390 h 544"/>
                <a:gd name="T14" fmla="*/ 300 w 418"/>
                <a:gd name="T15" fmla="*/ 370 h 544"/>
                <a:gd name="T16" fmla="*/ 270 w 418"/>
                <a:gd name="T17" fmla="*/ 346 h 544"/>
                <a:gd name="T18" fmla="*/ 196 w 418"/>
                <a:gd name="T19" fmla="*/ 322 h 544"/>
                <a:gd name="T20" fmla="*/ 124 w 418"/>
                <a:gd name="T21" fmla="*/ 300 h 544"/>
                <a:gd name="T22" fmla="*/ 70 w 418"/>
                <a:gd name="T23" fmla="*/ 272 h 544"/>
                <a:gd name="T24" fmla="*/ 40 w 418"/>
                <a:gd name="T25" fmla="*/ 240 h 544"/>
                <a:gd name="T26" fmla="*/ 24 w 418"/>
                <a:gd name="T27" fmla="*/ 198 h 544"/>
                <a:gd name="T28" fmla="*/ 22 w 418"/>
                <a:gd name="T29" fmla="*/ 160 h 544"/>
                <a:gd name="T30" fmla="*/ 24 w 418"/>
                <a:gd name="T31" fmla="*/ 126 h 544"/>
                <a:gd name="T32" fmla="*/ 42 w 418"/>
                <a:gd name="T33" fmla="*/ 80 h 544"/>
                <a:gd name="T34" fmla="*/ 74 w 418"/>
                <a:gd name="T35" fmla="*/ 44 h 544"/>
                <a:gd name="T36" fmla="*/ 116 w 418"/>
                <a:gd name="T37" fmla="*/ 18 h 544"/>
                <a:gd name="T38" fmla="*/ 168 w 418"/>
                <a:gd name="T39" fmla="*/ 2 h 544"/>
                <a:gd name="T40" fmla="*/ 206 w 418"/>
                <a:gd name="T41" fmla="*/ 0 h 544"/>
                <a:gd name="T42" fmla="*/ 288 w 418"/>
                <a:gd name="T43" fmla="*/ 10 h 544"/>
                <a:gd name="T44" fmla="*/ 360 w 418"/>
                <a:gd name="T45" fmla="*/ 38 h 544"/>
                <a:gd name="T46" fmla="*/ 342 w 418"/>
                <a:gd name="T47" fmla="*/ 156 h 544"/>
                <a:gd name="T48" fmla="*/ 290 w 418"/>
                <a:gd name="T49" fmla="*/ 124 h 544"/>
                <a:gd name="T50" fmla="*/ 238 w 418"/>
                <a:gd name="T51" fmla="*/ 106 h 544"/>
                <a:gd name="T52" fmla="*/ 206 w 418"/>
                <a:gd name="T53" fmla="*/ 102 h 544"/>
                <a:gd name="T54" fmla="*/ 164 w 418"/>
                <a:gd name="T55" fmla="*/ 110 h 544"/>
                <a:gd name="T56" fmla="*/ 142 w 418"/>
                <a:gd name="T57" fmla="*/ 130 h 544"/>
                <a:gd name="T58" fmla="*/ 138 w 418"/>
                <a:gd name="T59" fmla="*/ 150 h 544"/>
                <a:gd name="T60" fmla="*/ 142 w 418"/>
                <a:gd name="T61" fmla="*/ 172 h 544"/>
                <a:gd name="T62" fmla="*/ 174 w 418"/>
                <a:gd name="T63" fmla="*/ 196 h 544"/>
                <a:gd name="T64" fmla="*/ 252 w 418"/>
                <a:gd name="T65" fmla="*/ 220 h 544"/>
                <a:gd name="T66" fmla="*/ 352 w 418"/>
                <a:gd name="T67" fmla="*/ 258 h 544"/>
                <a:gd name="T68" fmla="*/ 386 w 418"/>
                <a:gd name="T69" fmla="*/ 284 h 544"/>
                <a:gd name="T70" fmla="*/ 408 w 418"/>
                <a:gd name="T71" fmla="*/ 320 h 544"/>
                <a:gd name="T72" fmla="*/ 418 w 418"/>
                <a:gd name="T73" fmla="*/ 362 h 544"/>
                <a:gd name="T74" fmla="*/ 418 w 418"/>
                <a:gd name="T75" fmla="*/ 380 h 544"/>
                <a:gd name="T76" fmla="*/ 410 w 418"/>
                <a:gd name="T77" fmla="*/ 434 h 544"/>
                <a:gd name="T78" fmla="*/ 388 w 418"/>
                <a:gd name="T79" fmla="*/ 478 h 544"/>
                <a:gd name="T80" fmla="*/ 352 w 418"/>
                <a:gd name="T81" fmla="*/ 512 h 544"/>
                <a:gd name="T82" fmla="*/ 304 w 418"/>
                <a:gd name="T83" fmla="*/ 534 h 544"/>
                <a:gd name="T84" fmla="*/ 246 w 418"/>
                <a:gd name="T85" fmla="*/ 544 h 544"/>
                <a:gd name="T86" fmla="*/ 194 w 418"/>
                <a:gd name="T87" fmla="*/ 544 h 544"/>
                <a:gd name="T88" fmla="*/ 106 w 418"/>
                <a:gd name="T89" fmla="*/ 524 h 544"/>
                <a:gd name="T90" fmla="*/ 24 w 418"/>
                <a:gd name="T91" fmla="*/ 48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8" h="544">
                  <a:moveTo>
                    <a:pt x="0" y="460"/>
                  </a:moveTo>
                  <a:lnTo>
                    <a:pt x="68" y="378"/>
                  </a:lnTo>
                  <a:lnTo>
                    <a:pt x="68" y="378"/>
                  </a:lnTo>
                  <a:lnTo>
                    <a:pt x="86" y="392"/>
                  </a:lnTo>
                  <a:lnTo>
                    <a:pt x="106" y="404"/>
                  </a:lnTo>
                  <a:lnTo>
                    <a:pt x="124" y="414"/>
                  </a:lnTo>
                  <a:lnTo>
                    <a:pt x="144" y="424"/>
                  </a:lnTo>
                  <a:lnTo>
                    <a:pt x="162" y="432"/>
                  </a:lnTo>
                  <a:lnTo>
                    <a:pt x="184" y="438"/>
                  </a:lnTo>
                  <a:lnTo>
                    <a:pt x="204" y="440"/>
                  </a:lnTo>
                  <a:lnTo>
                    <a:pt x="226" y="442"/>
                  </a:lnTo>
                  <a:lnTo>
                    <a:pt x="226" y="442"/>
                  </a:lnTo>
                  <a:lnTo>
                    <a:pt x="244" y="440"/>
                  </a:lnTo>
                  <a:lnTo>
                    <a:pt x="258" y="438"/>
                  </a:lnTo>
                  <a:lnTo>
                    <a:pt x="272" y="434"/>
                  </a:lnTo>
                  <a:lnTo>
                    <a:pt x="284" y="428"/>
                  </a:lnTo>
                  <a:lnTo>
                    <a:pt x="292" y="422"/>
                  </a:lnTo>
                  <a:lnTo>
                    <a:pt x="298" y="412"/>
                  </a:lnTo>
                  <a:lnTo>
                    <a:pt x="302" y="402"/>
                  </a:lnTo>
                  <a:lnTo>
                    <a:pt x="304" y="392"/>
                  </a:lnTo>
                  <a:lnTo>
                    <a:pt x="304" y="390"/>
                  </a:lnTo>
                  <a:lnTo>
                    <a:pt x="304" y="390"/>
                  </a:lnTo>
                  <a:lnTo>
                    <a:pt x="302" y="380"/>
                  </a:lnTo>
                  <a:lnTo>
                    <a:pt x="300" y="370"/>
                  </a:lnTo>
                  <a:lnTo>
                    <a:pt x="292" y="362"/>
                  </a:lnTo>
                  <a:lnTo>
                    <a:pt x="284" y="354"/>
                  </a:lnTo>
                  <a:lnTo>
                    <a:pt x="270" y="346"/>
                  </a:lnTo>
                  <a:lnTo>
                    <a:pt x="250" y="338"/>
                  </a:lnTo>
                  <a:lnTo>
                    <a:pt x="226" y="332"/>
                  </a:lnTo>
                  <a:lnTo>
                    <a:pt x="196" y="322"/>
                  </a:lnTo>
                  <a:lnTo>
                    <a:pt x="196" y="322"/>
                  </a:lnTo>
                  <a:lnTo>
                    <a:pt x="158" y="312"/>
                  </a:lnTo>
                  <a:lnTo>
                    <a:pt x="124" y="300"/>
                  </a:lnTo>
                  <a:lnTo>
                    <a:pt x="94" y="288"/>
                  </a:lnTo>
                  <a:lnTo>
                    <a:pt x="82" y="280"/>
                  </a:lnTo>
                  <a:lnTo>
                    <a:pt x="70" y="272"/>
                  </a:lnTo>
                  <a:lnTo>
                    <a:pt x="58" y="262"/>
                  </a:lnTo>
                  <a:lnTo>
                    <a:pt x="48" y="252"/>
                  </a:lnTo>
                  <a:lnTo>
                    <a:pt x="40" y="240"/>
                  </a:lnTo>
                  <a:lnTo>
                    <a:pt x="34" y="226"/>
                  </a:lnTo>
                  <a:lnTo>
                    <a:pt x="28" y="212"/>
                  </a:lnTo>
                  <a:lnTo>
                    <a:pt x="24" y="198"/>
                  </a:lnTo>
                  <a:lnTo>
                    <a:pt x="22" y="180"/>
                  </a:lnTo>
                  <a:lnTo>
                    <a:pt x="22" y="162"/>
                  </a:lnTo>
                  <a:lnTo>
                    <a:pt x="22" y="160"/>
                  </a:lnTo>
                  <a:lnTo>
                    <a:pt x="22" y="160"/>
                  </a:lnTo>
                  <a:lnTo>
                    <a:pt x="22" y="142"/>
                  </a:lnTo>
                  <a:lnTo>
                    <a:pt x="24" y="126"/>
                  </a:lnTo>
                  <a:lnTo>
                    <a:pt x="30" y="110"/>
                  </a:lnTo>
                  <a:lnTo>
                    <a:pt x="36" y="94"/>
                  </a:lnTo>
                  <a:lnTo>
                    <a:pt x="42" y="80"/>
                  </a:lnTo>
                  <a:lnTo>
                    <a:pt x="52" y="66"/>
                  </a:lnTo>
                  <a:lnTo>
                    <a:pt x="62" y="54"/>
                  </a:lnTo>
                  <a:lnTo>
                    <a:pt x="74" y="44"/>
                  </a:lnTo>
                  <a:lnTo>
                    <a:pt x="86" y="34"/>
                  </a:lnTo>
                  <a:lnTo>
                    <a:pt x="100" y="26"/>
                  </a:lnTo>
                  <a:lnTo>
                    <a:pt x="116" y="18"/>
                  </a:lnTo>
                  <a:lnTo>
                    <a:pt x="132" y="12"/>
                  </a:lnTo>
                  <a:lnTo>
                    <a:pt x="150" y="6"/>
                  </a:lnTo>
                  <a:lnTo>
                    <a:pt x="168" y="2"/>
                  </a:lnTo>
                  <a:lnTo>
                    <a:pt x="186" y="0"/>
                  </a:lnTo>
                  <a:lnTo>
                    <a:pt x="206" y="0"/>
                  </a:lnTo>
                  <a:lnTo>
                    <a:pt x="206" y="0"/>
                  </a:lnTo>
                  <a:lnTo>
                    <a:pt x="234" y="2"/>
                  </a:lnTo>
                  <a:lnTo>
                    <a:pt x="262" y="4"/>
                  </a:lnTo>
                  <a:lnTo>
                    <a:pt x="288" y="10"/>
                  </a:lnTo>
                  <a:lnTo>
                    <a:pt x="314" y="18"/>
                  </a:lnTo>
                  <a:lnTo>
                    <a:pt x="338" y="28"/>
                  </a:lnTo>
                  <a:lnTo>
                    <a:pt x="360" y="38"/>
                  </a:lnTo>
                  <a:lnTo>
                    <a:pt x="382" y="52"/>
                  </a:lnTo>
                  <a:lnTo>
                    <a:pt x="404" y="68"/>
                  </a:lnTo>
                  <a:lnTo>
                    <a:pt x="342" y="156"/>
                  </a:lnTo>
                  <a:lnTo>
                    <a:pt x="342" y="156"/>
                  </a:lnTo>
                  <a:lnTo>
                    <a:pt x="308" y="134"/>
                  </a:lnTo>
                  <a:lnTo>
                    <a:pt x="290" y="124"/>
                  </a:lnTo>
                  <a:lnTo>
                    <a:pt x="272" y="116"/>
                  </a:lnTo>
                  <a:lnTo>
                    <a:pt x="256" y="110"/>
                  </a:lnTo>
                  <a:lnTo>
                    <a:pt x="238" y="106"/>
                  </a:lnTo>
                  <a:lnTo>
                    <a:pt x="222" y="104"/>
                  </a:lnTo>
                  <a:lnTo>
                    <a:pt x="206" y="102"/>
                  </a:lnTo>
                  <a:lnTo>
                    <a:pt x="206" y="102"/>
                  </a:lnTo>
                  <a:lnTo>
                    <a:pt x="190" y="104"/>
                  </a:lnTo>
                  <a:lnTo>
                    <a:pt x="176" y="106"/>
                  </a:lnTo>
                  <a:lnTo>
                    <a:pt x="164" y="110"/>
                  </a:lnTo>
                  <a:lnTo>
                    <a:pt x="154" y="116"/>
                  </a:lnTo>
                  <a:lnTo>
                    <a:pt x="146" y="124"/>
                  </a:lnTo>
                  <a:lnTo>
                    <a:pt x="142" y="130"/>
                  </a:lnTo>
                  <a:lnTo>
                    <a:pt x="138" y="140"/>
                  </a:lnTo>
                  <a:lnTo>
                    <a:pt x="138" y="148"/>
                  </a:lnTo>
                  <a:lnTo>
                    <a:pt x="138" y="150"/>
                  </a:lnTo>
                  <a:lnTo>
                    <a:pt x="138" y="150"/>
                  </a:lnTo>
                  <a:lnTo>
                    <a:pt x="138" y="162"/>
                  </a:lnTo>
                  <a:lnTo>
                    <a:pt x="142" y="172"/>
                  </a:lnTo>
                  <a:lnTo>
                    <a:pt x="150" y="182"/>
                  </a:lnTo>
                  <a:lnTo>
                    <a:pt x="160" y="190"/>
                  </a:lnTo>
                  <a:lnTo>
                    <a:pt x="174" y="196"/>
                  </a:lnTo>
                  <a:lnTo>
                    <a:pt x="194" y="204"/>
                  </a:lnTo>
                  <a:lnTo>
                    <a:pt x="252" y="220"/>
                  </a:lnTo>
                  <a:lnTo>
                    <a:pt x="252" y="220"/>
                  </a:lnTo>
                  <a:lnTo>
                    <a:pt x="290" y="232"/>
                  </a:lnTo>
                  <a:lnTo>
                    <a:pt x="322" y="244"/>
                  </a:lnTo>
                  <a:lnTo>
                    <a:pt x="352" y="258"/>
                  </a:lnTo>
                  <a:lnTo>
                    <a:pt x="364" y="266"/>
                  </a:lnTo>
                  <a:lnTo>
                    <a:pt x="376" y="276"/>
                  </a:lnTo>
                  <a:lnTo>
                    <a:pt x="386" y="284"/>
                  </a:lnTo>
                  <a:lnTo>
                    <a:pt x="394" y="296"/>
                  </a:lnTo>
                  <a:lnTo>
                    <a:pt x="402" y="306"/>
                  </a:lnTo>
                  <a:lnTo>
                    <a:pt x="408" y="320"/>
                  </a:lnTo>
                  <a:lnTo>
                    <a:pt x="412" y="332"/>
                  </a:lnTo>
                  <a:lnTo>
                    <a:pt x="416" y="346"/>
                  </a:lnTo>
                  <a:lnTo>
                    <a:pt x="418" y="362"/>
                  </a:lnTo>
                  <a:lnTo>
                    <a:pt x="418" y="378"/>
                  </a:lnTo>
                  <a:lnTo>
                    <a:pt x="418" y="380"/>
                  </a:lnTo>
                  <a:lnTo>
                    <a:pt x="418" y="380"/>
                  </a:lnTo>
                  <a:lnTo>
                    <a:pt x="418" y="400"/>
                  </a:lnTo>
                  <a:lnTo>
                    <a:pt x="416" y="418"/>
                  </a:lnTo>
                  <a:lnTo>
                    <a:pt x="410" y="434"/>
                  </a:lnTo>
                  <a:lnTo>
                    <a:pt x="404" y="450"/>
                  </a:lnTo>
                  <a:lnTo>
                    <a:pt x="396" y="464"/>
                  </a:lnTo>
                  <a:lnTo>
                    <a:pt x="388" y="478"/>
                  </a:lnTo>
                  <a:lnTo>
                    <a:pt x="376" y="490"/>
                  </a:lnTo>
                  <a:lnTo>
                    <a:pt x="364" y="502"/>
                  </a:lnTo>
                  <a:lnTo>
                    <a:pt x="352" y="512"/>
                  </a:lnTo>
                  <a:lnTo>
                    <a:pt x="336" y="520"/>
                  </a:lnTo>
                  <a:lnTo>
                    <a:pt x="320" y="528"/>
                  </a:lnTo>
                  <a:lnTo>
                    <a:pt x="304" y="534"/>
                  </a:lnTo>
                  <a:lnTo>
                    <a:pt x="286" y="538"/>
                  </a:lnTo>
                  <a:lnTo>
                    <a:pt x="266" y="542"/>
                  </a:lnTo>
                  <a:lnTo>
                    <a:pt x="246" y="544"/>
                  </a:lnTo>
                  <a:lnTo>
                    <a:pt x="224" y="544"/>
                  </a:lnTo>
                  <a:lnTo>
                    <a:pt x="224" y="544"/>
                  </a:lnTo>
                  <a:lnTo>
                    <a:pt x="194" y="544"/>
                  </a:lnTo>
                  <a:lnTo>
                    <a:pt x="164" y="540"/>
                  </a:lnTo>
                  <a:lnTo>
                    <a:pt x="136" y="532"/>
                  </a:lnTo>
                  <a:lnTo>
                    <a:pt x="106" y="524"/>
                  </a:lnTo>
                  <a:lnTo>
                    <a:pt x="78" y="512"/>
                  </a:lnTo>
                  <a:lnTo>
                    <a:pt x="50" y="496"/>
                  </a:lnTo>
                  <a:lnTo>
                    <a:pt x="24" y="480"/>
                  </a:lnTo>
                  <a:lnTo>
                    <a:pt x="0" y="460"/>
                  </a:lnTo>
                  <a:lnTo>
                    <a:pt x="0" y="460"/>
                  </a:lnTo>
                  <a:close/>
                </a:path>
              </a:pathLst>
            </a:custGeom>
            <a:solidFill>
              <a:srgbClr val="FFCC00"/>
            </a:solidFill>
            <a:ln>
              <a:noFill/>
            </a:ln>
          </p:spPr>
          <p:txBody>
            <a:bodyPr/>
            <a:lstStyle/>
            <a:p>
              <a:pPr>
                <a:defRPr/>
              </a:pPr>
              <a:endParaRPr lang="en-US"/>
            </a:p>
          </p:txBody>
        </p:sp>
        <p:sp>
          <p:nvSpPr>
            <p:cNvPr id="41" name="Freeform 238"/>
            <p:cNvSpPr>
              <a:spLocks/>
            </p:cNvSpPr>
            <p:nvPr userDrawn="1"/>
          </p:nvSpPr>
          <p:spPr bwMode="auto">
            <a:xfrm>
              <a:off x="2814908" y="2659053"/>
              <a:ext cx="266680" cy="321247"/>
            </a:xfrm>
            <a:custGeom>
              <a:avLst/>
              <a:gdLst>
                <a:gd name="T0" fmla="*/ 160 w 438"/>
                <a:gd name="T1" fmla="*/ 106 h 528"/>
                <a:gd name="T2" fmla="*/ 0 w 438"/>
                <a:gd name="T3" fmla="*/ 106 h 528"/>
                <a:gd name="T4" fmla="*/ 0 w 438"/>
                <a:gd name="T5" fmla="*/ 0 h 528"/>
                <a:gd name="T6" fmla="*/ 438 w 438"/>
                <a:gd name="T7" fmla="*/ 0 h 528"/>
                <a:gd name="T8" fmla="*/ 438 w 438"/>
                <a:gd name="T9" fmla="*/ 106 h 528"/>
                <a:gd name="T10" fmla="*/ 276 w 438"/>
                <a:gd name="T11" fmla="*/ 106 h 528"/>
                <a:gd name="T12" fmla="*/ 276 w 438"/>
                <a:gd name="T13" fmla="*/ 528 h 528"/>
                <a:gd name="T14" fmla="*/ 160 w 438"/>
                <a:gd name="T15" fmla="*/ 528 h 528"/>
                <a:gd name="T16" fmla="*/ 160 w 438"/>
                <a:gd name="T17" fmla="*/ 10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528">
                  <a:moveTo>
                    <a:pt x="160" y="106"/>
                  </a:moveTo>
                  <a:lnTo>
                    <a:pt x="0" y="106"/>
                  </a:lnTo>
                  <a:lnTo>
                    <a:pt x="0" y="0"/>
                  </a:lnTo>
                  <a:lnTo>
                    <a:pt x="438" y="0"/>
                  </a:lnTo>
                  <a:lnTo>
                    <a:pt x="438" y="106"/>
                  </a:lnTo>
                  <a:lnTo>
                    <a:pt x="276" y="106"/>
                  </a:lnTo>
                  <a:lnTo>
                    <a:pt x="276" y="528"/>
                  </a:lnTo>
                  <a:lnTo>
                    <a:pt x="160" y="528"/>
                  </a:lnTo>
                  <a:lnTo>
                    <a:pt x="160" y="106"/>
                  </a:lnTo>
                  <a:close/>
                </a:path>
              </a:pathLst>
            </a:custGeom>
            <a:solidFill>
              <a:srgbClr val="FFCC00"/>
            </a:solidFill>
            <a:ln>
              <a:noFill/>
            </a:ln>
          </p:spPr>
          <p:txBody>
            <a:bodyPr/>
            <a:lstStyle/>
            <a:p>
              <a:pPr>
                <a:defRPr/>
              </a:pPr>
              <a:endParaRPr lang="en-US"/>
            </a:p>
          </p:txBody>
        </p:sp>
        <p:sp>
          <p:nvSpPr>
            <p:cNvPr id="42" name="Freeform 239"/>
            <p:cNvSpPr>
              <a:spLocks/>
            </p:cNvSpPr>
            <p:nvPr userDrawn="1"/>
          </p:nvSpPr>
          <p:spPr bwMode="auto">
            <a:xfrm>
              <a:off x="3123494" y="2659053"/>
              <a:ext cx="278110" cy="321247"/>
            </a:xfrm>
            <a:custGeom>
              <a:avLst/>
              <a:gdLst>
                <a:gd name="T0" fmla="*/ 0 w 458"/>
                <a:gd name="T1" fmla="*/ 0 h 528"/>
                <a:gd name="T2" fmla="*/ 242 w 458"/>
                <a:gd name="T3" fmla="*/ 0 h 528"/>
                <a:gd name="T4" fmla="*/ 242 w 458"/>
                <a:gd name="T5" fmla="*/ 0 h 528"/>
                <a:gd name="T6" fmla="*/ 268 w 458"/>
                <a:gd name="T7" fmla="*/ 0 h 528"/>
                <a:gd name="T8" fmla="*/ 290 w 458"/>
                <a:gd name="T9" fmla="*/ 4 h 528"/>
                <a:gd name="T10" fmla="*/ 312 w 458"/>
                <a:gd name="T11" fmla="*/ 8 h 528"/>
                <a:gd name="T12" fmla="*/ 332 w 458"/>
                <a:gd name="T13" fmla="*/ 14 h 528"/>
                <a:gd name="T14" fmla="*/ 350 w 458"/>
                <a:gd name="T15" fmla="*/ 22 h 528"/>
                <a:gd name="T16" fmla="*/ 368 w 458"/>
                <a:gd name="T17" fmla="*/ 30 h 528"/>
                <a:gd name="T18" fmla="*/ 382 w 458"/>
                <a:gd name="T19" fmla="*/ 40 h 528"/>
                <a:gd name="T20" fmla="*/ 396 w 458"/>
                <a:gd name="T21" fmla="*/ 54 h 528"/>
                <a:gd name="T22" fmla="*/ 396 w 458"/>
                <a:gd name="T23" fmla="*/ 54 h 528"/>
                <a:gd name="T24" fmla="*/ 408 w 458"/>
                <a:gd name="T25" fmla="*/ 64 h 528"/>
                <a:gd name="T26" fmla="*/ 416 w 458"/>
                <a:gd name="T27" fmla="*/ 78 h 528"/>
                <a:gd name="T28" fmla="*/ 424 w 458"/>
                <a:gd name="T29" fmla="*/ 92 h 528"/>
                <a:gd name="T30" fmla="*/ 430 w 458"/>
                <a:gd name="T31" fmla="*/ 106 h 528"/>
                <a:gd name="T32" fmla="*/ 436 w 458"/>
                <a:gd name="T33" fmla="*/ 122 h 528"/>
                <a:gd name="T34" fmla="*/ 440 w 458"/>
                <a:gd name="T35" fmla="*/ 138 h 528"/>
                <a:gd name="T36" fmla="*/ 442 w 458"/>
                <a:gd name="T37" fmla="*/ 156 h 528"/>
                <a:gd name="T38" fmla="*/ 442 w 458"/>
                <a:gd name="T39" fmla="*/ 174 h 528"/>
                <a:gd name="T40" fmla="*/ 442 w 458"/>
                <a:gd name="T41" fmla="*/ 176 h 528"/>
                <a:gd name="T42" fmla="*/ 442 w 458"/>
                <a:gd name="T43" fmla="*/ 176 h 528"/>
                <a:gd name="T44" fmla="*/ 440 w 458"/>
                <a:gd name="T45" fmla="*/ 206 h 528"/>
                <a:gd name="T46" fmla="*/ 434 w 458"/>
                <a:gd name="T47" fmla="*/ 234 h 528"/>
                <a:gd name="T48" fmla="*/ 424 w 458"/>
                <a:gd name="T49" fmla="*/ 258 h 528"/>
                <a:gd name="T50" fmla="*/ 410 w 458"/>
                <a:gd name="T51" fmla="*/ 280 h 528"/>
                <a:gd name="T52" fmla="*/ 394 w 458"/>
                <a:gd name="T53" fmla="*/ 300 h 528"/>
                <a:gd name="T54" fmla="*/ 374 w 458"/>
                <a:gd name="T55" fmla="*/ 316 h 528"/>
                <a:gd name="T56" fmla="*/ 352 w 458"/>
                <a:gd name="T57" fmla="*/ 330 h 528"/>
                <a:gd name="T58" fmla="*/ 328 w 458"/>
                <a:gd name="T59" fmla="*/ 340 h 528"/>
                <a:gd name="T60" fmla="*/ 458 w 458"/>
                <a:gd name="T61" fmla="*/ 528 h 528"/>
                <a:gd name="T62" fmla="*/ 322 w 458"/>
                <a:gd name="T63" fmla="*/ 528 h 528"/>
                <a:gd name="T64" fmla="*/ 208 w 458"/>
                <a:gd name="T65" fmla="*/ 360 h 528"/>
                <a:gd name="T66" fmla="*/ 118 w 458"/>
                <a:gd name="T67" fmla="*/ 360 h 528"/>
                <a:gd name="T68" fmla="*/ 118 w 458"/>
                <a:gd name="T69" fmla="*/ 528 h 528"/>
                <a:gd name="T70" fmla="*/ 0 w 458"/>
                <a:gd name="T71" fmla="*/ 528 h 528"/>
                <a:gd name="T72" fmla="*/ 0 w 458"/>
                <a:gd name="T7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8" h="528">
                  <a:moveTo>
                    <a:pt x="0" y="0"/>
                  </a:moveTo>
                  <a:lnTo>
                    <a:pt x="242" y="0"/>
                  </a:lnTo>
                  <a:lnTo>
                    <a:pt x="242" y="0"/>
                  </a:lnTo>
                  <a:lnTo>
                    <a:pt x="268" y="0"/>
                  </a:lnTo>
                  <a:lnTo>
                    <a:pt x="290" y="4"/>
                  </a:lnTo>
                  <a:lnTo>
                    <a:pt x="312" y="8"/>
                  </a:lnTo>
                  <a:lnTo>
                    <a:pt x="332" y="14"/>
                  </a:lnTo>
                  <a:lnTo>
                    <a:pt x="350" y="22"/>
                  </a:lnTo>
                  <a:lnTo>
                    <a:pt x="368" y="30"/>
                  </a:lnTo>
                  <a:lnTo>
                    <a:pt x="382" y="40"/>
                  </a:lnTo>
                  <a:lnTo>
                    <a:pt x="396" y="54"/>
                  </a:lnTo>
                  <a:lnTo>
                    <a:pt x="396" y="54"/>
                  </a:lnTo>
                  <a:lnTo>
                    <a:pt x="408" y="64"/>
                  </a:lnTo>
                  <a:lnTo>
                    <a:pt x="416" y="78"/>
                  </a:lnTo>
                  <a:lnTo>
                    <a:pt x="424" y="92"/>
                  </a:lnTo>
                  <a:lnTo>
                    <a:pt x="430" y="106"/>
                  </a:lnTo>
                  <a:lnTo>
                    <a:pt x="436" y="122"/>
                  </a:lnTo>
                  <a:lnTo>
                    <a:pt x="440" y="138"/>
                  </a:lnTo>
                  <a:lnTo>
                    <a:pt x="442" y="156"/>
                  </a:lnTo>
                  <a:lnTo>
                    <a:pt x="442" y="174"/>
                  </a:lnTo>
                  <a:lnTo>
                    <a:pt x="442" y="176"/>
                  </a:lnTo>
                  <a:lnTo>
                    <a:pt x="442" y="176"/>
                  </a:lnTo>
                  <a:lnTo>
                    <a:pt x="440" y="206"/>
                  </a:lnTo>
                  <a:lnTo>
                    <a:pt x="434" y="234"/>
                  </a:lnTo>
                  <a:lnTo>
                    <a:pt x="424" y="258"/>
                  </a:lnTo>
                  <a:lnTo>
                    <a:pt x="410" y="280"/>
                  </a:lnTo>
                  <a:lnTo>
                    <a:pt x="394" y="300"/>
                  </a:lnTo>
                  <a:lnTo>
                    <a:pt x="374" y="316"/>
                  </a:lnTo>
                  <a:lnTo>
                    <a:pt x="352" y="330"/>
                  </a:lnTo>
                  <a:lnTo>
                    <a:pt x="328" y="340"/>
                  </a:lnTo>
                  <a:lnTo>
                    <a:pt x="458" y="528"/>
                  </a:lnTo>
                  <a:lnTo>
                    <a:pt x="322" y="528"/>
                  </a:lnTo>
                  <a:lnTo>
                    <a:pt x="208" y="360"/>
                  </a:lnTo>
                  <a:lnTo>
                    <a:pt x="118" y="360"/>
                  </a:lnTo>
                  <a:lnTo>
                    <a:pt x="118" y="528"/>
                  </a:lnTo>
                  <a:lnTo>
                    <a:pt x="0" y="528"/>
                  </a:lnTo>
                  <a:lnTo>
                    <a:pt x="0" y="0"/>
                  </a:lnTo>
                  <a:close/>
                </a:path>
              </a:pathLst>
            </a:custGeom>
            <a:solidFill>
              <a:srgbClr val="FFCC00"/>
            </a:solidFill>
            <a:ln>
              <a:noFill/>
            </a:ln>
          </p:spPr>
          <p:txBody>
            <a:bodyPr/>
            <a:lstStyle/>
            <a:p>
              <a:pPr>
                <a:defRPr/>
              </a:pPr>
              <a:endParaRPr lang="en-US"/>
            </a:p>
          </p:txBody>
        </p:sp>
        <p:sp>
          <p:nvSpPr>
            <p:cNvPr id="43" name="Freeform 240"/>
            <p:cNvSpPr>
              <a:spLocks/>
            </p:cNvSpPr>
            <p:nvPr userDrawn="1"/>
          </p:nvSpPr>
          <p:spPr bwMode="auto">
            <a:xfrm>
              <a:off x="3194609" y="2722541"/>
              <a:ext cx="125721" cy="91422"/>
            </a:xfrm>
            <a:custGeom>
              <a:avLst/>
              <a:gdLst>
                <a:gd name="T0" fmla="*/ 118 w 206"/>
                <a:gd name="T1" fmla="*/ 152 h 152"/>
                <a:gd name="T2" fmla="*/ 118 w 206"/>
                <a:gd name="T3" fmla="*/ 152 h 152"/>
                <a:gd name="T4" fmla="*/ 138 w 206"/>
                <a:gd name="T5" fmla="*/ 152 h 152"/>
                <a:gd name="T6" fmla="*/ 154 w 206"/>
                <a:gd name="T7" fmla="*/ 148 h 152"/>
                <a:gd name="T8" fmla="*/ 170 w 206"/>
                <a:gd name="T9" fmla="*/ 140 h 152"/>
                <a:gd name="T10" fmla="*/ 182 w 206"/>
                <a:gd name="T11" fmla="*/ 132 h 152"/>
                <a:gd name="T12" fmla="*/ 192 w 206"/>
                <a:gd name="T13" fmla="*/ 122 h 152"/>
                <a:gd name="T14" fmla="*/ 200 w 206"/>
                <a:gd name="T15" fmla="*/ 108 h 152"/>
                <a:gd name="T16" fmla="*/ 204 w 206"/>
                <a:gd name="T17" fmla="*/ 94 h 152"/>
                <a:gd name="T18" fmla="*/ 206 w 206"/>
                <a:gd name="T19" fmla="*/ 78 h 152"/>
                <a:gd name="T20" fmla="*/ 206 w 206"/>
                <a:gd name="T21" fmla="*/ 76 h 152"/>
                <a:gd name="T22" fmla="*/ 206 w 206"/>
                <a:gd name="T23" fmla="*/ 76 h 152"/>
                <a:gd name="T24" fmla="*/ 204 w 206"/>
                <a:gd name="T25" fmla="*/ 58 h 152"/>
                <a:gd name="T26" fmla="*/ 200 w 206"/>
                <a:gd name="T27" fmla="*/ 44 h 152"/>
                <a:gd name="T28" fmla="*/ 192 w 206"/>
                <a:gd name="T29" fmla="*/ 30 h 152"/>
                <a:gd name="T30" fmla="*/ 182 w 206"/>
                <a:gd name="T31" fmla="*/ 20 h 152"/>
                <a:gd name="T32" fmla="*/ 168 w 206"/>
                <a:gd name="T33" fmla="*/ 12 h 152"/>
                <a:gd name="T34" fmla="*/ 152 w 206"/>
                <a:gd name="T35" fmla="*/ 6 h 152"/>
                <a:gd name="T36" fmla="*/ 134 w 206"/>
                <a:gd name="T37" fmla="*/ 2 h 152"/>
                <a:gd name="T38" fmla="*/ 114 w 206"/>
                <a:gd name="T39" fmla="*/ 0 h 152"/>
                <a:gd name="T40" fmla="*/ 0 w 206"/>
                <a:gd name="T41" fmla="*/ 0 h 152"/>
                <a:gd name="T42" fmla="*/ 0 w 206"/>
                <a:gd name="T43" fmla="*/ 152 h 152"/>
                <a:gd name="T44" fmla="*/ 118 w 206"/>
                <a:gd name="T4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52">
                  <a:moveTo>
                    <a:pt x="118" y="152"/>
                  </a:moveTo>
                  <a:lnTo>
                    <a:pt x="118" y="152"/>
                  </a:lnTo>
                  <a:lnTo>
                    <a:pt x="138" y="152"/>
                  </a:lnTo>
                  <a:lnTo>
                    <a:pt x="154" y="148"/>
                  </a:lnTo>
                  <a:lnTo>
                    <a:pt x="170" y="140"/>
                  </a:lnTo>
                  <a:lnTo>
                    <a:pt x="182" y="132"/>
                  </a:lnTo>
                  <a:lnTo>
                    <a:pt x="192" y="122"/>
                  </a:lnTo>
                  <a:lnTo>
                    <a:pt x="200" y="108"/>
                  </a:lnTo>
                  <a:lnTo>
                    <a:pt x="204" y="94"/>
                  </a:lnTo>
                  <a:lnTo>
                    <a:pt x="206" y="78"/>
                  </a:lnTo>
                  <a:lnTo>
                    <a:pt x="206" y="76"/>
                  </a:lnTo>
                  <a:lnTo>
                    <a:pt x="206" y="76"/>
                  </a:lnTo>
                  <a:lnTo>
                    <a:pt x="204" y="58"/>
                  </a:lnTo>
                  <a:lnTo>
                    <a:pt x="200" y="44"/>
                  </a:lnTo>
                  <a:lnTo>
                    <a:pt x="192" y="30"/>
                  </a:lnTo>
                  <a:lnTo>
                    <a:pt x="182" y="20"/>
                  </a:lnTo>
                  <a:lnTo>
                    <a:pt x="168" y="12"/>
                  </a:lnTo>
                  <a:lnTo>
                    <a:pt x="152" y="6"/>
                  </a:lnTo>
                  <a:lnTo>
                    <a:pt x="134" y="2"/>
                  </a:lnTo>
                  <a:lnTo>
                    <a:pt x="114" y="0"/>
                  </a:lnTo>
                  <a:lnTo>
                    <a:pt x="0" y="0"/>
                  </a:lnTo>
                  <a:lnTo>
                    <a:pt x="0" y="152"/>
                  </a:lnTo>
                  <a:lnTo>
                    <a:pt x="118" y="152"/>
                  </a:lnTo>
                  <a:close/>
                </a:path>
              </a:pathLst>
            </a:custGeom>
            <a:solidFill>
              <a:srgbClr val="335359"/>
            </a:solidFill>
            <a:ln>
              <a:noFill/>
            </a:ln>
          </p:spPr>
          <p:txBody>
            <a:bodyPr/>
            <a:lstStyle/>
            <a:p>
              <a:pPr>
                <a:defRPr/>
              </a:pPr>
              <a:endParaRPr lang="en-US"/>
            </a:p>
          </p:txBody>
        </p:sp>
        <p:sp>
          <p:nvSpPr>
            <p:cNvPr id="44" name="Freeform 241"/>
            <p:cNvSpPr>
              <a:spLocks/>
            </p:cNvSpPr>
            <p:nvPr userDrawn="1"/>
          </p:nvSpPr>
          <p:spPr bwMode="auto">
            <a:xfrm>
              <a:off x="3401604" y="2659053"/>
              <a:ext cx="318746" cy="321247"/>
            </a:xfrm>
            <a:custGeom>
              <a:avLst/>
              <a:gdLst>
                <a:gd name="T0" fmla="*/ 204 w 524"/>
                <a:gd name="T1" fmla="*/ 320 h 528"/>
                <a:gd name="T2" fmla="*/ 0 w 524"/>
                <a:gd name="T3" fmla="*/ 0 h 528"/>
                <a:gd name="T4" fmla="*/ 136 w 524"/>
                <a:gd name="T5" fmla="*/ 0 h 528"/>
                <a:gd name="T6" fmla="*/ 262 w 524"/>
                <a:gd name="T7" fmla="*/ 212 h 528"/>
                <a:gd name="T8" fmla="*/ 390 w 524"/>
                <a:gd name="T9" fmla="*/ 0 h 528"/>
                <a:gd name="T10" fmla="*/ 524 w 524"/>
                <a:gd name="T11" fmla="*/ 0 h 528"/>
                <a:gd name="T12" fmla="*/ 320 w 524"/>
                <a:gd name="T13" fmla="*/ 318 h 528"/>
                <a:gd name="T14" fmla="*/ 320 w 524"/>
                <a:gd name="T15" fmla="*/ 528 h 528"/>
                <a:gd name="T16" fmla="*/ 204 w 524"/>
                <a:gd name="T17" fmla="*/ 528 h 528"/>
                <a:gd name="T18" fmla="*/ 204 w 524"/>
                <a:gd name="T19" fmla="*/ 32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8">
                  <a:moveTo>
                    <a:pt x="204" y="320"/>
                  </a:moveTo>
                  <a:lnTo>
                    <a:pt x="0" y="0"/>
                  </a:lnTo>
                  <a:lnTo>
                    <a:pt x="136" y="0"/>
                  </a:lnTo>
                  <a:lnTo>
                    <a:pt x="262" y="212"/>
                  </a:lnTo>
                  <a:lnTo>
                    <a:pt x="390" y="0"/>
                  </a:lnTo>
                  <a:lnTo>
                    <a:pt x="524" y="0"/>
                  </a:lnTo>
                  <a:lnTo>
                    <a:pt x="320" y="318"/>
                  </a:lnTo>
                  <a:lnTo>
                    <a:pt x="320" y="528"/>
                  </a:lnTo>
                  <a:lnTo>
                    <a:pt x="204" y="528"/>
                  </a:lnTo>
                  <a:lnTo>
                    <a:pt x="204" y="320"/>
                  </a:lnTo>
                  <a:close/>
                </a:path>
              </a:pathLst>
            </a:custGeom>
            <a:solidFill>
              <a:srgbClr val="FFCC00"/>
            </a:solidFill>
            <a:ln>
              <a:noFill/>
            </a:ln>
          </p:spPr>
          <p:txBody>
            <a:bodyPr/>
            <a:lstStyle/>
            <a:p>
              <a:pPr>
                <a:defRPr/>
              </a:pPr>
              <a:endParaRPr lang="en-US"/>
            </a:p>
          </p:txBody>
        </p:sp>
      </p:grpSp>
      <p:sp>
        <p:nvSpPr>
          <p:cNvPr id="46" name="Line 12"/>
          <p:cNvSpPr>
            <a:spLocks noChangeShapeType="1"/>
          </p:cNvSpPr>
          <p:nvPr userDrawn="1"/>
        </p:nvSpPr>
        <p:spPr bwMode="auto">
          <a:xfrm>
            <a:off x="457200" y="3595688"/>
            <a:ext cx="3505200" cy="0"/>
          </a:xfrm>
          <a:prstGeom prst="line">
            <a:avLst/>
          </a:prstGeom>
          <a:noFill/>
          <a:ln w="38100">
            <a:solidFill>
              <a:srgbClr val="FFCC00"/>
            </a:solidFill>
            <a:round/>
            <a:headEnd/>
            <a:tailEnd/>
          </a:ln>
          <a:effectLst>
            <a:outerShdw blurRad="50800" dist="38100" dir="2700000" algn="tl" rotWithShape="0">
              <a:prstClr val="black">
                <a:alpha val="40000"/>
              </a:prstClr>
            </a:outerShdw>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rgbClr val="5CA038"/>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5CA038"/>
        </a:buClr>
        <a:buChar char="•"/>
        <a:defRPr sz="2800">
          <a:solidFill>
            <a:schemeClr val="tx1"/>
          </a:solidFill>
          <a:latin typeface="+mn-lt"/>
          <a:cs typeface="+mn-cs"/>
        </a:defRPr>
      </a:lvl2pPr>
      <a:lvl3pPr marL="1143000" indent="-228600" algn="l" rtl="0" eaLnBrk="0" fontAlgn="base" hangingPunct="0">
        <a:spcBef>
          <a:spcPct val="20000"/>
        </a:spcBef>
        <a:spcAft>
          <a:spcPct val="0"/>
        </a:spcAft>
        <a:buClr>
          <a:srgbClr val="5CA038"/>
        </a:buClr>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5CA038"/>
        </a:buClr>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5CA038"/>
        </a:buClr>
        <a:buChar char="•"/>
        <a:defRPr sz="2000">
          <a:solidFill>
            <a:schemeClr val="tx1"/>
          </a:solidFill>
          <a:latin typeface="+mn-lt"/>
          <a:cs typeface="+mn-cs"/>
        </a:defRPr>
      </a:lvl5pPr>
      <a:lvl6pPr marL="2514600" indent="-228600" algn="l" rtl="0" fontAlgn="base">
        <a:spcBef>
          <a:spcPct val="20000"/>
        </a:spcBef>
        <a:spcAft>
          <a:spcPct val="0"/>
        </a:spcAft>
        <a:buClr>
          <a:srgbClr val="5CA038"/>
        </a:buClr>
        <a:buChar char="•"/>
        <a:defRPr sz="2000">
          <a:solidFill>
            <a:schemeClr val="tx1"/>
          </a:solidFill>
          <a:latin typeface="+mn-lt"/>
          <a:cs typeface="+mn-cs"/>
        </a:defRPr>
      </a:lvl6pPr>
      <a:lvl7pPr marL="2971800" indent="-228600" algn="l" rtl="0" fontAlgn="base">
        <a:spcBef>
          <a:spcPct val="20000"/>
        </a:spcBef>
        <a:spcAft>
          <a:spcPct val="0"/>
        </a:spcAft>
        <a:buClr>
          <a:srgbClr val="5CA038"/>
        </a:buClr>
        <a:buChar char="•"/>
        <a:defRPr sz="2000">
          <a:solidFill>
            <a:schemeClr val="tx1"/>
          </a:solidFill>
          <a:latin typeface="+mn-lt"/>
          <a:cs typeface="+mn-cs"/>
        </a:defRPr>
      </a:lvl7pPr>
      <a:lvl8pPr marL="3429000" indent="-228600" algn="l" rtl="0" fontAlgn="base">
        <a:spcBef>
          <a:spcPct val="20000"/>
        </a:spcBef>
        <a:spcAft>
          <a:spcPct val="0"/>
        </a:spcAft>
        <a:buClr>
          <a:srgbClr val="5CA038"/>
        </a:buClr>
        <a:buChar char="•"/>
        <a:defRPr sz="2000">
          <a:solidFill>
            <a:schemeClr val="tx1"/>
          </a:solidFill>
          <a:latin typeface="+mn-lt"/>
          <a:cs typeface="+mn-cs"/>
        </a:defRPr>
      </a:lvl8pPr>
      <a:lvl9pPr marL="3886200" indent="-228600" algn="l" rtl="0" fontAlgn="base">
        <a:spcBef>
          <a:spcPct val="20000"/>
        </a:spcBef>
        <a:spcAft>
          <a:spcPct val="0"/>
        </a:spcAft>
        <a:buClr>
          <a:srgbClr val="5CA038"/>
        </a:buClr>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 y="76200"/>
            <a:ext cx="8763000" cy="198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6387" name="Rectangle 3"/>
          <p:cNvSpPr>
            <a:spLocks noGrp="1" noChangeArrowheads="1"/>
          </p:cNvSpPr>
          <p:nvPr>
            <p:ph type="ftr" sz="quarter" idx="3"/>
          </p:nvPr>
        </p:nvSpPr>
        <p:spPr bwMode="auto">
          <a:xfrm>
            <a:off x="152400" y="6477000"/>
            <a:ext cx="42672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solidFill>
                  <a:srgbClr val="9C1623"/>
                </a:solidFill>
                <a:latin typeface="+mj-lt"/>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16388" name="Rectangle 4"/>
          <p:cNvSpPr>
            <a:spLocks noGrp="1" noChangeArrowheads="1"/>
          </p:cNvSpPr>
          <p:nvPr>
            <p:ph type="sldNum" sz="quarter" idx="4"/>
          </p:nvPr>
        </p:nvSpPr>
        <p:spPr bwMode="auto">
          <a:xfrm>
            <a:off x="6553200" y="6477000"/>
            <a:ext cx="22098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b="1">
                <a:solidFill>
                  <a:srgbClr val="9C1623"/>
                </a:solidFill>
                <a:latin typeface="Arial" panose="020B0604020202020204" pitchFamily="34" charset="0"/>
              </a:defRPr>
            </a:lvl1pPr>
          </a:lstStyle>
          <a:p>
            <a:pPr>
              <a:defRPr/>
            </a:pPr>
            <a:fld id="{518F482F-AF62-4AF0-9C83-55F9F0512C85}" type="slidenum">
              <a:rPr lang="en-US" smtClean="0"/>
              <a:pPr>
                <a:defRPr/>
              </a:pPr>
              <a:t>‹#›</a:t>
            </a:fld>
            <a:endParaRPr lang="en-US" dirty="0"/>
          </a:p>
        </p:txBody>
      </p:sp>
      <p:sp>
        <p:nvSpPr>
          <p:cNvPr id="5" name="Rectangle 27"/>
          <p:cNvSpPr>
            <a:spLocks noChangeArrowheads="1"/>
          </p:cNvSpPr>
          <p:nvPr userDrawn="1"/>
        </p:nvSpPr>
        <p:spPr bwMode="auto">
          <a:xfrm>
            <a:off x="0" y="6583363"/>
            <a:ext cx="9144000" cy="274637"/>
          </a:xfrm>
          <a:prstGeom prst="rect">
            <a:avLst/>
          </a:prstGeom>
          <a:solidFill>
            <a:srgbClr val="335359"/>
          </a:solidFill>
          <a:ln>
            <a:solidFill>
              <a:srgbClr val="335359"/>
            </a:solidFill>
          </a:ln>
        </p:spPr>
        <p:txBody>
          <a:bodyPr/>
          <a:lstStyle/>
          <a:p>
            <a:pPr>
              <a:defRPr/>
            </a:pPr>
            <a:endParaRPr lang="en-US">
              <a:solidFill>
                <a:srgbClr val="084333"/>
              </a:solidFill>
            </a:endParaRPr>
          </a:p>
        </p:txBody>
      </p:sp>
      <p:sp>
        <p:nvSpPr>
          <p:cNvPr id="6" name="Rectangle 27"/>
          <p:cNvSpPr>
            <a:spLocks noChangeArrowheads="1"/>
          </p:cNvSpPr>
          <p:nvPr userDrawn="1"/>
        </p:nvSpPr>
        <p:spPr bwMode="auto">
          <a:xfrm>
            <a:off x="0" y="-152400"/>
            <a:ext cx="9144000" cy="1371600"/>
          </a:xfrm>
          <a:prstGeom prst="rect">
            <a:avLst/>
          </a:prstGeom>
          <a:solidFill>
            <a:srgbClr val="335359"/>
          </a:solidFill>
          <a:ln>
            <a:noFill/>
          </a:ln>
        </p:spPr>
        <p:txBody>
          <a:bodyPr/>
          <a:lstStyle/>
          <a:p>
            <a:pPr>
              <a:defRPr/>
            </a:pPr>
            <a:endParaRPr lang="en-US" sz="1600">
              <a:solidFill>
                <a:srgbClr val="084333"/>
              </a:solidFill>
            </a:endParaRPr>
          </a:p>
        </p:txBody>
      </p:sp>
      <p:grpSp>
        <p:nvGrpSpPr>
          <p:cNvPr id="7" name="Group 6"/>
          <p:cNvGrpSpPr/>
          <p:nvPr userDrawn="1"/>
        </p:nvGrpSpPr>
        <p:grpSpPr>
          <a:xfrm>
            <a:off x="7848600" y="76200"/>
            <a:ext cx="1143000" cy="990600"/>
            <a:chOff x="7687152" y="136449"/>
            <a:chExt cx="1221083" cy="1192649"/>
          </a:xfrm>
          <a:effectLst>
            <a:outerShdw blurRad="50800" dist="38100" algn="l" rotWithShape="0">
              <a:prstClr val="black">
                <a:alpha val="40000"/>
              </a:prstClr>
            </a:outerShdw>
          </a:effectLst>
        </p:grpSpPr>
        <p:sp>
          <p:nvSpPr>
            <p:cNvPr id="8" name="AutoShape 3"/>
            <p:cNvSpPr>
              <a:spLocks noChangeAspect="1" noChangeArrowheads="1" noTextEdit="1"/>
            </p:cNvSpPr>
            <p:nvPr/>
          </p:nvSpPr>
          <p:spPr bwMode="auto">
            <a:xfrm rot="1164575">
              <a:off x="7687152" y="196992"/>
              <a:ext cx="1221083" cy="1071563"/>
            </a:xfrm>
            <a:prstGeom prst="rect">
              <a:avLst/>
            </a:prstGeom>
            <a:noFill/>
            <a:ln>
              <a:noFill/>
            </a:ln>
            <a:scene3d>
              <a:camera prst="orthographicFront"/>
              <a:lightRig rig="threePt" dir="t"/>
            </a:scene3d>
            <a:sp3d>
              <a:bevelT/>
            </a:sp3d>
          </p:spPr>
          <p:txBody>
            <a:bodyPr/>
            <a:lstStyle/>
            <a:p>
              <a:pPr>
                <a:defRPr/>
              </a:pPr>
              <a:endParaRPr lang="en-US">
                <a:solidFill>
                  <a:srgbClr val="084333"/>
                </a:solidFill>
              </a:endParaRPr>
            </a:p>
          </p:txBody>
        </p:sp>
        <p:sp>
          <p:nvSpPr>
            <p:cNvPr id="9" name="Freeform 5"/>
            <p:cNvSpPr>
              <a:spLocks/>
            </p:cNvSpPr>
            <p:nvPr/>
          </p:nvSpPr>
          <p:spPr bwMode="auto">
            <a:xfrm rot="1164575">
              <a:off x="7734223" y="244063"/>
              <a:ext cx="1126941" cy="977421"/>
            </a:xfrm>
            <a:custGeom>
              <a:avLst/>
              <a:gdLst>
                <a:gd name="T0" fmla="*/ 204 w 814"/>
                <a:gd name="T1" fmla="*/ 706 h 706"/>
                <a:gd name="T2" fmla="*/ 0 w 814"/>
                <a:gd name="T3" fmla="*/ 352 h 706"/>
                <a:gd name="T4" fmla="*/ 204 w 814"/>
                <a:gd name="T5" fmla="*/ 0 h 706"/>
                <a:gd name="T6" fmla="*/ 612 w 814"/>
                <a:gd name="T7" fmla="*/ 0 h 706"/>
                <a:gd name="T8" fmla="*/ 814 w 814"/>
                <a:gd name="T9" fmla="*/ 352 h 706"/>
                <a:gd name="T10" fmla="*/ 612 w 814"/>
                <a:gd name="T11" fmla="*/ 706 h 706"/>
                <a:gd name="T12" fmla="*/ 204 w 814"/>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814" h="706">
                  <a:moveTo>
                    <a:pt x="204" y="706"/>
                  </a:moveTo>
                  <a:lnTo>
                    <a:pt x="0" y="352"/>
                  </a:lnTo>
                  <a:lnTo>
                    <a:pt x="204" y="0"/>
                  </a:lnTo>
                  <a:lnTo>
                    <a:pt x="612" y="0"/>
                  </a:lnTo>
                  <a:lnTo>
                    <a:pt x="814" y="352"/>
                  </a:lnTo>
                  <a:lnTo>
                    <a:pt x="612" y="706"/>
                  </a:lnTo>
                  <a:lnTo>
                    <a:pt x="204" y="706"/>
                  </a:lnTo>
                  <a:close/>
                </a:path>
              </a:pathLst>
            </a:custGeom>
            <a:noFill/>
            <a:ln w="28575">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0" name="Freeform 6"/>
            <p:cNvSpPr>
              <a:spLocks/>
            </p:cNvSpPr>
            <p:nvPr/>
          </p:nvSpPr>
          <p:spPr bwMode="auto">
            <a:xfrm rot="1164575">
              <a:off x="8361513" y="124603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1" name="Freeform 7"/>
            <p:cNvSpPr>
              <a:spLocks/>
            </p:cNvSpPr>
            <p:nvPr/>
          </p:nvSpPr>
          <p:spPr bwMode="auto">
            <a:xfrm rot="1164575">
              <a:off x="8790297" y="880336"/>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0 w 58"/>
                <a:gd name="T11" fmla="*/ 56 h 58"/>
                <a:gd name="T12" fmla="*/ 34 w 58"/>
                <a:gd name="T13" fmla="*/ 58 h 58"/>
                <a:gd name="T14" fmla="*/ 28 w 58"/>
                <a:gd name="T15" fmla="*/ 58 h 58"/>
                <a:gd name="T16" fmla="*/ 28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28 w 58"/>
                <a:gd name="T43" fmla="*/ 0 h 58"/>
                <a:gd name="T44" fmla="*/ 28 w 58"/>
                <a:gd name="T45" fmla="*/ 0 h 58"/>
                <a:gd name="T46" fmla="*/ 34 w 58"/>
                <a:gd name="T47" fmla="*/ 0 h 58"/>
                <a:gd name="T48" fmla="*/ 40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0" y="56"/>
                  </a:lnTo>
                  <a:lnTo>
                    <a:pt x="34" y="58"/>
                  </a:lnTo>
                  <a:lnTo>
                    <a:pt x="28" y="58"/>
                  </a:lnTo>
                  <a:lnTo>
                    <a:pt x="28"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28" y="0"/>
                  </a:lnTo>
                  <a:lnTo>
                    <a:pt x="28" y="0"/>
                  </a:lnTo>
                  <a:lnTo>
                    <a:pt x="34" y="0"/>
                  </a:lnTo>
                  <a:lnTo>
                    <a:pt x="40"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2" name="Freeform 8"/>
            <p:cNvSpPr>
              <a:spLocks/>
            </p:cNvSpPr>
            <p:nvPr/>
          </p:nvSpPr>
          <p:spPr bwMode="auto">
            <a:xfrm rot="1164575">
              <a:off x="8686328" y="32416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3" name="Freeform 9"/>
            <p:cNvSpPr>
              <a:spLocks/>
            </p:cNvSpPr>
            <p:nvPr/>
          </p:nvSpPr>
          <p:spPr bwMode="auto">
            <a:xfrm rot="1164575">
              <a:off x="8153576" y="136449"/>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4" name="Freeform 10"/>
            <p:cNvSpPr>
              <a:spLocks/>
            </p:cNvSpPr>
            <p:nvPr/>
          </p:nvSpPr>
          <p:spPr bwMode="auto">
            <a:xfrm rot="1164575">
              <a:off x="7724792" y="504913"/>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2 w 58"/>
                <a:gd name="T11" fmla="*/ 56 h 58"/>
                <a:gd name="T12" fmla="*/ 36 w 58"/>
                <a:gd name="T13" fmla="*/ 58 h 58"/>
                <a:gd name="T14" fmla="*/ 30 w 58"/>
                <a:gd name="T15" fmla="*/ 58 h 58"/>
                <a:gd name="T16" fmla="*/ 30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30 w 58"/>
                <a:gd name="T43" fmla="*/ 0 h 58"/>
                <a:gd name="T44" fmla="*/ 30 w 58"/>
                <a:gd name="T45" fmla="*/ 0 h 58"/>
                <a:gd name="T46" fmla="*/ 36 w 58"/>
                <a:gd name="T47" fmla="*/ 0 h 58"/>
                <a:gd name="T48" fmla="*/ 42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2" y="56"/>
                  </a:lnTo>
                  <a:lnTo>
                    <a:pt x="36" y="58"/>
                  </a:lnTo>
                  <a:lnTo>
                    <a:pt x="30" y="58"/>
                  </a:lnTo>
                  <a:lnTo>
                    <a:pt x="30"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30" y="0"/>
                  </a:lnTo>
                  <a:lnTo>
                    <a:pt x="30" y="0"/>
                  </a:lnTo>
                  <a:lnTo>
                    <a:pt x="36" y="0"/>
                  </a:lnTo>
                  <a:lnTo>
                    <a:pt x="42"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5" name="Freeform 11"/>
            <p:cNvSpPr>
              <a:spLocks/>
            </p:cNvSpPr>
            <p:nvPr/>
          </p:nvSpPr>
          <p:spPr bwMode="auto">
            <a:xfrm rot="1164575">
              <a:off x="7828761" y="1058320"/>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grpSp>
      <p:sp>
        <p:nvSpPr>
          <p:cNvPr id="16" name="Text Box 18"/>
          <p:cNvSpPr txBox="1">
            <a:spLocks noChangeArrowheads="1"/>
          </p:cNvSpPr>
          <p:nvPr userDrawn="1"/>
        </p:nvSpPr>
        <p:spPr bwMode="auto">
          <a:xfrm>
            <a:off x="228600" y="6604000"/>
            <a:ext cx="2058988" cy="254000"/>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050" b="1" dirty="0">
                <a:solidFill>
                  <a:srgbClr val="F7D300"/>
                </a:solidFill>
              </a:rPr>
              <a:t>© 2014 W. W. Norton Co., Inc.</a:t>
            </a:r>
          </a:p>
        </p:txBody>
      </p:sp>
    </p:spTree>
    <p:extLst>
      <p:ext uri="{BB962C8B-B14F-4D97-AF65-F5344CB8AC3E}">
        <p14:creationId xmlns:p14="http://schemas.microsoft.com/office/powerpoint/2010/main" val="980165934"/>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9" r:id="rId15"/>
    <p:sldLayoutId id="2147483941" r:id="rId16"/>
    <p:sldLayoutId id="2147483943" r:id="rId17"/>
  </p:sldLayoutIdLst>
  <p:transition/>
  <p:hf hdr="0" ftr="0" dt="0"/>
  <p:txStyles>
    <p:titleStyle>
      <a:lvl1pPr algn="ctr" rtl="0" eaLnBrk="1" fontAlgn="base" hangingPunct="1">
        <a:spcBef>
          <a:spcPct val="0"/>
        </a:spcBef>
        <a:spcAft>
          <a:spcPct val="0"/>
        </a:spcAft>
        <a:defRPr sz="2800">
          <a:solidFill>
            <a:srgbClr val="9C1623"/>
          </a:solidFill>
          <a:latin typeface="+mj-lt"/>
          <a:ea typeface="+mj-ea"/>
          <a:cs typeface="+mj-cs"/>
        </a:defRPr>
      </a:lvl1pPr>
      <a:lvl2pPr algn="ctr" rtl="0" eaLnBrk="1" fontAlgn="base" hangingPunct="1">
        <a:spcBef>
          <a:spcPct val="0"/>
        </a:spcBef>
        <a:spcAft>
          <a:spcPct val="0"/>
        </a:spcAft>
        <a:defRPr sz="2800">
          <a:solidFill>
            <a:srgbClr val="9C1623"/>
          </a:solidFill>
          <a:latin typeface="Arial" charset="0"/>
        </a:defRPr>
      </a:lvl2pPr>
      <a:lvl3pPr algn="ctr" rtl="0" eaLnBrk="1" fontAlgn="base" hangingPunct="1">
        <a:spcBef>
          <a:spcPct val="0"/>
        </a:spcBef>
        <a:spcAft>
          <a:spcPct val="0"/>
        </a:spcAft>
        <a:defRPr sz="2800">
          <a:solidFill>
            <a:srgbClr val="9C1623"/>
          </a:solidFill>
          <a:latin typeface="Arial" charset="0"/>
        </a:defRPr>
      </a:lvl3pPr>
      <a:lvl4pPr algn="ctr" rtl="0" eaLnBrk="1" fontAlgn="base" hangingPunct="1">
        <a:spcBef>
          <a:spcPct val="0"/>
        </a:spcBef>
        <a:spcAft>
          <a:spcPct val="0"/>
        </a:spcAft>
        <a:defRPr sz="2800">
          <a:solidFill>
            <a:srgbClr val="9C1623"/>
          </a:solidFill>
          <a:latin typeface="Arial" charset="0"/>
        </a:defRPr>
      </a:lvl4pPr>
      <a:lvl5pPr algn="ctr" rtl="0" eaLnBrk="1" fontAlgn="base" hangingPunct="1">
        <a:spcBef>
          <a:spcPct val="0"/>
        </a:spcBef>
        <a:spcAft>
          <a:spcPct val="0"/>
        </a:spcAft>
        <a:defRPr sz="2800">
          <a:solidFill>
            <a:srgbClr val="9C1623"/>
          </a:solidFill>
          <a:latin typeface="Arial" charset="0"/>
        </a:defRPr>
      </a:lvl5pPr>
      <a:lvl6pPr marL="457200" algn="ctr" rtl="0" eaLnBrk="1" fontAlgn="base" hangingPunct="1">
        <a:spcBef>
          <a:spcPct val="0"/>
        </a:spcBef>
        <a:spcAft>
          <a:spcPct val="0"/>
        </a:spcAft>
        <a:defRPr sz="2800">
          <a:solidFill>
            <a:srgbClr val="9C1623"/>
          </a:solidFill>
          <a:latin typeface="Arial" charset="0"/>
        </a:defRPr>
      </a:lvl6pPr>
      <a:lvl7pPr marL="914400" algn="ctr" rtl="0" eaLnBrk="1" fontAlgn="base" hangingPunct="1">
        <a:spcBef>
          <a:spcPct val="0"/>
        </a:spcBef>
        <a:spcAft>
          <a:spcPct val="0"/>
        </a:spcAft>
        <a:defRPr sz="2800">
          <a:solidFill>
            <a:srgbClr val="9C1623"/>
          </a:solidFill>
          <a:latin typeface="Arial" charset="0"/>
        </a:defRPr>
      </a:lvl7pPr>
      <a:lvl8pPr marL="1371600" algn="ctr" rtl="0" eaLnBrk="1" fontAlgn="base" hangingPunct="1">
        <a:spcBef>
          <a:spcPct val="0"/>
        </a:spcBef>
        <a:spcAft>
          <a:spcPct val="0"/>
        </a:spcAft>
        <a:defRPr sz="2800">
          <a:solidFill>
            <a:srgbClr val="9C1623"/>
          </a:solidFill>
          <a:latin typeface="Arial" charset="0"/>
        </a:defRPr>
      </a:lvl8pPr>
      <a:lvl9pPr marL="1828800" algn="ctr" rtl="0" eaLnBrk="1" fontAlgn="base" hangingPunct="1">
        <a:spcBef>
          <a:spcPct val="0"/>
        </a:spcBef>
        <a:spcAft>
          <a:spcPct val="0"/>
        </a:spcAft>
        <a:defRPr sz="2800">
          <a:solidFill>
            <a:srgbClr val="9C1623"/>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hyperlink" Target="https://wrightstate.hosted.panopto.com/Panopto/Pages/Viewer.aspx?id=46be055b-b043-4630-adc0-a99201510ba4" TargetMode="External"/><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9.wmf"/><Relationship Id="rId2" Type="http://schemas.openxmlformats.org/officeDocument/2006/relationships/slideLayout" Target="../slideLayouts/slideLayout29.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 Id="rId9" Type="http://schemas.openxmlformats.org/officeDocument/2006/relationships/image" Target="../media/image10.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9.xml"/><Relationship Id="rId1" Type="http://schemas.openxmlformats.org/officeDocument/2006/relationships/vmlDrawing" Target="../drawings/vmlDrawing2.vml"/><Relationship Id="rId5" Type="http://schemas.openxmlformats.org/officeDocument/2006/relationships/image" Target="../media/image11.wmf"/><Relationship Id="rId4"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0.xml"/><Relationship Id="rId7" Type="http://schemas.openxmlformats.org/officeDocument/2006/relationships/image" Target="../media/image12.wmf"/><Relationship Id="rId2" Type="http://schemas.openxmlformats.org/officeDocument/2006/relationships/slideLayout" Target="../slideLayouts/slideLayout29.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3.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1.xml"/><Relationship Id="rId7" Type="http://schemas.openxmlformats.org/officeDocument/2006/relationships/image" Target="../media/image15.wmf"/><Relationship Id="rId2" Type="http://schemas.openxmlformats.org/officeDocument/2006/relationships/slideLayout" Target="../slideLayouts/slideLayout29.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14.wmf"/><Relationship Id="rId4" Type="http://schemas.openxmlformats.org/officeDocument/2006/relationships/oleObject" Target="../embeddings/oleObject9.bin"/><Relationship Id="rId9" Type="http://schemas.openxmlformats.org/officeDocument/2006/relationships/image" Target="../media/image16.wmf"/></Relationships>
</file>

<file path=ppt/slides/_rels/slide16.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slideLayout" Target="../slideLayouts/slideLayout29.xml"/><Relationship Id="rId4" Type="http://schemas.openxmlformats.org/officeDocument/2006/relationships/tags" Target="../tags/tag10.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20.wmf"/><Relationship Id="rId3" Type="http://schemas.openxmlformats.org/officeDocument/2006/relationships/tags" Target="../tags/tag12.xml"/><Relationship Id="rId7" Type="http://schemas.openxmlformats.org/officeDocument/2006/relationships/image" Target="../media/image14.wmf"/><Relationship Id="rId12" Type="http://schemas.openxmlformats.org/officeDocument/2006/relationships/oleObject" Target="../embeddings/oleObject15.bin"/><Relationship Id="rId17" Type="http://schemas.openxmlformats.org/officeDocument/2006/relationships/image" Target="../media/image22.wmf"/><Relationship Id="rId2" Type="http://schemas.openxmlformats.org/officeDocument/2006/relationships/tags" Target="../tags/tag11.xml"/><Relationship Id="rId16" Type="http://schemas.openxmlformats.org/officeDocument/2006/relationships/oleObject" Target="../embeddings/oleObject17.bin"/><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image" Target="../media/image19.wmf"/><Relationship Id="rId5" Type="http://schemas.openxmlformats.org/officeDocument/2006/relationships/image" Target="../media/image6.png"/><Relationship Id="rId15" Type="http://schemas.openxmlformats.org/officeDocument/2006/relationships/image" Target="../media/image21.wmf"/><Relationship Id="rId10" Type="http://schemas.openxmlformats.org/officeDocument/2006/relationships/oleObject" Target="../embeddings/oleObject14.bin"/><Relationship Id="rId4" Type="http://schemas.openxmlformats.org/officeDocument/2006/relationships/slideLayout" Target="../slideLayouts/slideLayout29.xml"/><Relationship Id="rId9" Type="http://schemas.openxmlformats.org/officeDocument/2006/relationships/image" Target="../media/image18.wmf"/><Relationship Id="rId14" Type="http://schemas.openxmlformats.org/officeDocument/2006/relationships/oleObject" Target="../embeddings/oleObject16.bin"/></Relationships>
</file>

<file path=ppt/slides/_rels/slide18.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3.png"/><Relationship Id="rId5" Type="http://schemas.openxmlformats.org/officeDocument/2006/relationships/slideLayout" Target="../slideLayouts/slideLayout29.xml"/><Relationship Id="rId4" Type="http://schemas.openxmlformats.org/officeDocument/2006/relationships/tags" Target="../tags/tag16.xml"/></Relationships>
</file>

<file path=ppt/slides/_rels/slide19.xml.rels><?xml version="1.0" encoding="UTF-8" standalone="yes"?>
<Relationships xmlns="http://schemas.openxmlformats.org/package/2006/relationships"><Relationship Id="rId3" Type="http://schemas.openxmlformats.org/officeDocument/2006/relationships/hyperlink" Target="https://wrightstate.hosted.panopto.com/Panopto/Pages/Viewer.aspx?id=38440092-e6fb-4622-afeb-a992015117bd"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13.xml"/><Relationship Id="rId7" Type="http://schemas.openxmlformats.org/officeDocument/2006/relationships/image" Target="../media/image25.wmf"/><Relationship Id="rId2" Type="http://schemas.openxmlformats.org/officeDocument/2006/relationships/slideLayout" Target="../slideLayouts/slideLayout29.xml"/><Relationship Id="rId1" Type="http://schemas.openxmlformats.org/officeDocument/2006/relationships/vmlDrawing" Target="../drawings/vmlDrawing6.vml"/><Relationship Id="rId6" Type="http://schemas.openxmlformats.org/officeDocument/2006/relationships/oleObject" Target="../embeddings/oleObject19.bin"/><Relationship Id="rId11" Type="http://schemas.openxmlformats.org/officeDocument/2006/relationships/image" Target="../media/image27.wmf"/><Relationship Id="rId5" Type="http://schemas.openxmlformats.org/officeDocument/2006/relationships/image" Target="../media/image24.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26.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30.wmf"/><Relationship Id="rId3" Type="http://schemas.openxmlformats.org/officeDocument/2006/relationships/notesSlide" Target="../notesSlides/notesSlide14.xml"/><Relationship Id="rId7" Type="http://schemas.openxmlformats.org/officeDocument/2006/relationships/image" Target="../media/image26.wmf"/><Relationship Id="rId12" Type="http://schemas.openxmlformats.org/officeDocument/2006/relationships/oleObject" Target="../embeddings/oleObject26.bin"/><Relationship Id="rId2" Type="http://schemas.openxmlformats.org/officeDocument/2006/relationships/slideLayout" Target="../slideLayouts/slideLayout29.xml"/><Relationship Id="rId1" Type="http://schemas.openxmlformats.org/officeDocument/2006/relationships/vmlDrawing" Target="../drawings/vmlDrawing7.vml"/><Relationship Id="rId6" Type="http://schemas.openxmlformats.org/officeDocument/2006/relationships/oleObject" Target="../embeddings/oleObject23.bin"/><Relationship Id="rId11" Type="http://schemas.openxmlformats.org/officeDocument/2006/relationships/image" Target="../media/image29.wmf"/><Relationship Id="rId5" Type="http://schemas.openxmlformats.org/officeDocument/2006/relationships/image" Target="../media/image25.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28.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3.xml"/><Relationship Id="rId1" Type="http://schemas.openxmlformats.org/officeDocument/2006/relationships/vmlDrawing" Target="../drawings/vmlDrawing8.vml"/><Relationship Id="rId6" Type="http://schemas.openxmlformats.org/officeDocument/2006/relationships/image" Target="../media/image30.wmf"/><Relationship Id="rId5" Type="http://schemas.openxmlformats.org/officeDocument/2006/relationships/oleObject" Target="../embeddings/oleObject27.bin"/><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16.xml"/><Relationship Id="rId7" Type="http://schemas.openxmlformats.org/officeDocument/2006/relationships/image" Target="../media/image32.wmf"/><Relationship Id="rId2" Type="http://schemas.openxmlformats.org/officeDocument/2006/relationships/slideLayout" Target="../slideLayouts/slideLayout29.xml"/><Relationship Id="rId1" Type="http://schemas.openxmlformats.org/officeDocument/2006/relationships/vmlDrawing" Target="../drawings/vmlDrawing9.vml"/><Relationship Id="rId6" Type="http://schemas.openxmlformats.org/officeDocument/2006/relationships/oleObject" Target="../embeddings/oleObject29.bin"/><Relationship Id="rId5" Type="http://schemas.openxmlformats.org/officeDocument/2006/relationships/image" Target="../media/image30.wmf"/><Relationship Id="rId4" Type="http://schemas.openxmlformats.org/officeDocument/2006/relationships/oleObject" Target="../embeddings/oleObject28.bin"/><Relationship Id="rId9" Type="http://schemas.openxmlformats.org/officeDocument/2006/relationships/image" Target="../media/image33.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36.wmf"/><Relationship Id="rId3" Type="http://schemas.openxmlformats.org/officeDocument/2006/relationships/notesSlide" Target="../notesSlides/notesSlide17.xml"/><Relationship Id="rId7" Type="http://schemas.openxmlformats.org/officeDocument/2006/relationships/image" Target="../media/image20.wmf"/><Relationship Id="rId12" Type="http://schemas.openxmlformats.org/officeDocument/2006/relationships/oleObject" Target="../embeddings/oleObject35.bin"/><Relationship Id="rId17" Type="http://schemas.openxmlformats.org/officeDocument/2006/relationships/image" Target="../media/image38.wmf"/><Relationship Id="rId2" Type="http://schemas.openxmlformats.org/officeDocument/2006/relationships/slideLayout" Target="../slideLayouts/slideLayout29.xml"/><Relationship Id="rId16" Type="http://schemas.openxmlformats.org/officeDocument/2006/relationships/oleObject" Target="../embeddings/oleObject37.bin"/><Relationship Id="rId1" Type="http://schemas.openxmlformats.org/officeDocument/2006/relationships/vmlDrawing" Target="../drawings/vmlDrawing10.vml"/><Relationship Id="rId6" Type="http://schemas.openxmlformats.org/officeDocument/2006/relationships/oleObject" Target="../embeddings/oleObject32.bin"/><Relationship Id="rId11" Type="http://schemas.openxmlformats.org/officeDocument/2006/relationships/image" Target="../media/image35.wmf"/><Relationship Id="rId5" Type="http://schemas.openxmlformats.org/officeDocument/2006/relationships/image" Target="../media/image33.wmf"/><Relationship Id="rId15" Type="http://schemas.openxmlformats.org/officeDocument/2006/relationships/image" Target="../media/image37.wmf"/><Relationship Id="rId10" Type="http://schemas.openxmlformats.org/officeDocument/2006/relationships/oleObject" Target="../embeddings/oleObject34.bin"/><Relationship Id="rId4" Type="http://schemas.openxmlformats.org/officeDocument/2006/relationships/oleObject" Target="../embeddings/oleObject31.bin"/><Relationship Id="rId9" Type="http://schemas.openxmlformats.org/officeDocument/2006/relationships/image" Target="../media/image34.wmf"/><Relationship Id="rId14" Type="http://schemas.openxmlformats.org/officeDocument/2006/relationships/oleObject" Target="../embeddings/oleObject36.bin"/></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hyperlink" Target="https://wrightstate.hosted.panopto.com/Panopto/Pages/Viewer.aspx?id=bce43088-05b7-4e38-9073-a99501589230" TargetMode="External"/><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hyperlink" Target="https://wrightstate.hosted.panopto.com/Panopto/Pages/Viewer.aspx?id=2f4173d6-0c98-427a-95a7-a9900125eed6" TargetMode="External"/><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47.wmf"/><Relationship Id="rId18" Type="http://schemas.openxmlformats.org/officeDocument/2006/relationships/oleObject" Target="../embeddings/oleObject45.bin"/><Relationship Id="rId3" Type="http://schemas.openxmlformats.org/officeDocument/2006/relationships/notesSlide" Target="../notesSlides/notesSlide19.xml"/><Relationship Id="rId21" Type="http://schemas.openxmlformats.org/officeDocument/2006/relationships/image" Target="../media/image51.wmf"/><Relationship Id="rId7" Type="http://schemas.openxmlformats.org/officeDocument/2006/relationships/image" Target="../media/image44.wmf"/><Relationship Id="rId12" Type="http://schemas.openxmlformats.org/officeDocument/2006/relationships/oleObject" Target="../embeddings/oleObject42.bin"/><Relationship Id="rId17" Type="http://schemas.openxmlformats.org/officeDocument/2006/relationships/image" Target="../media/image49.wmf"/><Relationship Id="rId25" Type="http://schemas.openxmlformats.org/officeDocument/2006/relationships/image" Target="../media/image53.wmf"/><Relationship Id="rId2" Type="http://schemas.openxmlformats.org/officeDocument/2006/relationships/slideLayout" Target="../slideLayouts/slideLayout29.xml"/><Relationship Id="rId16" Type="http://schemas.openxmlformats.org/officeDocument/2006/relationships/oleObject" Target="../embeddings/oleObject44.bin"/><Relationship Id="rId20" Type="http://schemas.openxmlformats.org/officeDocument/2006/relationships/oleObject" Target="../embeddings/oleObject46.bin"/><Relationship Id="rId1" Type="http://schemas.openxmlformats.org/officeDocument/2006/relationships/vmlDrawing" Target="../drawings/vmlDrawing11.vml"/><Relationship Id="rId6" Type="http://schemas.openxmlformats.org/officeDocument/2006/relationships/oleObject" Target="../embeddings/oleObject39.bin"/><Relationship Id="rId11" Type="http://schemas.openxmlformats.org/officeDocument/2006/relationships/image" Target="../media/image46.wmf"/><Relationship Id="rId24" Type="http://schemas.openxmlformats.org/officeDocument/2006/relationships/oleObject" Target="../embeddings/oleObject48.bin"/><Relationship Id="rId5" Type="http://schemas.openxmlformats.org/officeDocument/2006/relationships/image" Target="../media/image43.wmf"/><Relationship Id="rId15" Type="http://schemas.openxmlformats.org/officeDocument/2006/relationships/image" Target="../media/image48.wmf"/><Relationship Id="rId23" Type="http://schemas.openxmlformats.org/officeDocument/2006/relationships/image" Target="../media/image52.wmf"/><Relationship Id="rId10" Type="http://schemas.openxmlformats.org/officeDocument/2006/relationships/oleObject" Target="../embeddings/oleObject41.bin"/><Relationship Id="rId19" Type="http://schemas.openxmlformats.org/officeDocument/2006/relationships/image" Target="../media/image50.wmf"/><Relationship Id="rId4" Type="http://schemas.openxmlformats.org/officeDocument/2006/relationships/oleObject" Target="../embeddings/oleObject38.bin"/><Relationship Id="rId9" Type="http://schemas.openxmlformats.org/officeDocument/2006/relationships/image" Target="../media/image45.wmf"/><Relationship Id="rId14" Type="http://schemas.openxmlformats.org/officeDocument/2006/relationships/oleObject" Target="../embeddings/oleObject43.bin"/><Relationship Id="rId22" Type="http://schemas.openxmlformats.org/officeDocument/2006/relationships/oleObject" Target="../embeddings/oleObject47.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20.xml"/><Relationship Id="rId7" Type="http://schemas.openxmlformats.org/officeDocument/2006/relationships/image" Target="../media/image29.wmf"/><Relationship Id="rId2" Type="http://schemas.openxmlformats.org/officeDocument/2006/relationships/tags" Target="../tags/tag19.xml"/><Relationship Id="rId1" Type="http://schemas.openxmlformats.org/officeDocument/2006/relationships/vmlDrawing" Target="../drawings/vmlDrawing12.vml"/><Relationship Id="rId6" Type="http://schemas.openxmlformats.org/officeDocument/2006/relationships/oleObject" Target="../embeddings/oleObject49.bin"/><Relationship Id="rId11" Type="http://schemas.openxmlformats.org/officeDocument/2006/relationships/image" Target="../media/image55.wmf"/><Relationship Id="rId5" Type="http://schemas.openxmlformats.org/officeDocument/2006/relationships/notesSlide" Target="../notesSlides/notesSlide21.xml"/><Relationship Id="rId10" Type="http://schemas.openxmlformats.org/officeDocument/2006/relationships/oleObject" Target="../embeddings/oleObject51.bin"/><Relationship Id="rId4" Type="http://schemas.openxmlformats.org/officeDocument/2006/relationships/slideLayout" Target="../slideLayouts/slideLayout29.xml"/><Relationship Id="rId9" Type="http://schemas.openxmlformats.org/officeDocument/2006/relationships/image" Target="../media/image54.w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22.xml"/><Relationship Id="rId1" Type="http://schemas.openxmlformats.org/officeDocument/2006/relationships/tags" Target="../tags/tag21.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59.wmf"/><Relationship Id="rId3" Type="http://schemas.openxmlformats.org/officeDocument/2006/relationships/slideLayout" Target="../slideLayouts/slideLayout29.xml"/><Relationship Id="rId7" Type="http://schemas.openxmlformats.org/officeDocument/2006/relationships/image" Target="../media/image56.wmf"/><Relationship Id="rId12" Type="http://schemas.openxmlformats.org/officeDocument/2006/relationships/oleObject" Target="../embeddings/oleObject56.bin"/><Relationship Id="rId2" Type="http://schemas.openxmlformats.org/officeDocument/2006/relationships/tags" Target="../tags/tag23.xml"/><Relationship Id="rId1" Type="http://schemas.openxmlformats.org/officeDocument/2006/relationships/vmlDrawing" Target="../drawings/vmlDrawing13.vml"/><Relationship Id="rId6" Type="http://schemas.openxmlformats.org/officeDocument/2006/relationships/oleObject" Target="../embeddings/oleObject53.bin"/><Relationship Id="rId11" Type="http://schemas.openxmlformats.org/officeDocument/2006/relationships/image" Target="../media/image58.emf"/><Relationship Id="rId5" Type="http://schemas.openxmlformats.org/officeDocument/2006/relationships/image" Target="../media/image29.wmf"/><Relationship Id="rId15" Type="http://schemas.openxmlformats.org/officeDocument/2006/relationships/image" Target="../media/image60.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57.emf"/><Relationship Id="rId14" Type="http://schemas.openxmlformats.org/officeDocument/2006/relationships/oleObject" Target="../embeddings/oleObject5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64.wmf"/><Relationship Id="rId3" Type="http://schemas.openxmlformats.org/officeDocument/2006/relationships/notesSlide" Target="../notesSlides/notesSlide22.xml"/><Relationship Id="rId7" Type="http://schemas.openxmlformats.org/officeDocument/2006/relationships/image" Target="../media/image61.emf"/><Relationship Id="rId12" Type="http://schemas.openxmlformats.org/officeDocument/2006/relationships/oleObject" Target="../embeddings/oleObject62.bin"/><Relationship Id="rId17" Type="http://schemas.openxmlformats.org/officeDocument/2006/relationships/image" Target="../media/image66.wmf"/><Relationship Id="rId2" Type="http://schemas.openxmlformats.org/officeDocument/2006/relationships/slideLayout" Target="../slideLayouts/slideLayout29.xml"/><Relationship Id="rId16" Type="http://schemas.openxmlformats.org/officeDocument/2006/relationships/oleObject" Target="../embeddings/oleObject64.bin"/><Relationship Id="rId1" Type="http://schemas.openxmlformats.org/officeDocument/2006/relationships/vmlDrawing" Target="../drawings/vmlDrawing14.vml"/><Relationship Id="rId6" Type="http://schemas.openxmlformats.org/officeDocument/2006/relationships/oleObject" Target="../embeddings/oleObject59.bin"/><Relationship Id="rId11" Type="http://schemas.openxmlformats.org/officeDocument/2006/relationships/image" Target="../media/image63.wmf"/><Relationship Id="rId5" Type="http://schemas.openxmlformats.org/officeDocument/2006/relationships/image" Target="../media/image30.wmf"/><Relationship Id="rId15" Type="http://schemas.openxmlformats.org/officeDocument/2006/relationships/image" Target="../media/image65.wmf"/><Relationship Id="rId10" Type="http://schemas.openxmlformats.org/officeDocument/2006/relationships/oleObject" Target="../embeddings/oleObject61.bin"/><Relationship Id="rId4" Type="http://schemas.openxmlformats.org/officeDocument/2006/relationships/oleObject" Target="../embeddings/oleObject58.bin"/><Relationship Id="rId9" Type="http://schemas.openxmlformats.org/officeDocument/2006/relationships/image" Target="../media/image62.wmf"/><Relationship Id="rId14" Type="http://schemas.openxmlformats.org/officeDocument/2006/relationships/oleObject" Target="../embeddings/oleObject63.bin"/></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25.xml"/><Relationship Id="rId1" Type="http://schemas.openxmlformats.org/officeDocument/2006/relationships/tags" Target="../tags/tag24.xml"/></Relationships>
</file>

<file path=ppt/slides/_rels/slide38.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68.bin"/><Relationship Id="rId18" Type="http://schemas.openxmlformats.org/officeDocument/2006/relationships/image" Target="../media/image72.wmf"/><Relationship Id="rId3" Type="http://schemas.openxmlformats.org/officeDocument/2006/relationships/tags" Target="../tags/tag27.xml"/><Relationship Id="rId21" Type="http://schemas.openxmlformats.org/officeDocument/2006/relationships/oleObject" Target="../embeddings/oleObject72.bin"/><Relationship Id="rId7" Type="http://schemas.openxmlformats.org/officeDocument/2006/relationships/oleObject" Target="../embeddings/oleObject65.bin"/><Relationship Id="rId12" Type="http://schemas.openxmlformats.org/officeDocument/2006/relationships/image" Target="../media/image69.wmf"/><Relationship Id="rId17" Type="http://schemas.openxmlformats.org/officeDocument/2006/relationships/oleObject" Target="../embeddings/oleObject70.bin"/><Relationship Id="rId2" Type="http://schemas.openxmlformats.org/officeDocument/2006/relationships/tags" Target="../tags/tag26.xml"/><Relationship Id="rId16" Type="http://schemas.openxmlformats.org/officeDocument/2006/relationships/image" Target="../media/image71.wmf"/><Relationship Id="rId20" Type="http://schemas.openxmlformats.org/officeDocument/2006/relationships/image" Target="../media/image73.wmf"/><Relationship Id="rId1" Type="http://schemas.openxmlformats.org/officeDocument/2006/relationships/vmlDrawing" Target="../drawings/vmlDrawing15.vml"/><Relationship Id="rId6" Type="http://schemas.openxmlformats.org/officeDocument/2006/relationships/image" Target="../media/image75.png"/><Relationship Id="rId11" Type="http://schemas.openxmlformats.org/officeDocument/2006/relationships/oleObject" Target="../embeddings/oleObject67.bin"/><Relationship Id="rId5" Type="http://schemas.openxmlformats.org/officeDocument/2006/relationships/slideLayout" Target="../slideLayouts/slideLayout29.xml"/><Relationship Id="rId15" Type="http://schemas.openxmlformats.org/officeDocument/2006/relationships/oleObject" Target="../embeddings/oleObject69.bin"/><Relationship Id="rId10" Type="http://schemas.openxmlformats.org/officeDocument/2006/relationships/image" Target="../media/image68.wmf"/><Relationship Id="rId19" Type="http://schemas.openxmlformats.org/officeDocument/2006/relationships/oleObject" Target="../embeddings/oleObject71.bin"/><Relationship Id="rId4" Type="http://schemas.openxmlformats.org/officeDocument/2006/relationships/tags" Target="../tags/tag28.xml"/><Relationship Id="rId9" Type="http://schemas.openxmlformats.org/officeDocument/2006/relationships/oleObject" Target="../embeddings/oleObject66.bin"/><Relationship Id="rId14" Type="http://schemas.openxmlformats.org/officeDocument/2006/relationships/image" Target="../media/image70.wmf"/><Relationship Id="rId22" Type="http://schemas.openxmlformats.org/officeDocument/2006/relationships/image" Target="../media/image74.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75.bin"/><Relationship Id="rId13" Type="http://schemas.openxmlformats.org/officeDocument/2006/relationships/image" Target="../media/image80.wmf"/><Relationship Id="rId18" Type="http://schemas.openxmlformats.org/officeDocument/2006/relationships/oleObject" Target="../embeddings/oleObject80.bin"/><Relationship Id="rId3" Type="http://schemas.openxmlformats.org/officeDocument/2006/relationships/slideLayout" Target="../slideLayouts/slideLayout29.xml"/><Relationship Id="rId21" Type="http://schemas.openxmlformats.org/officeDocument/2006/relationships/image" Target="../media/image84.wmf"/><Relationship Id="rId7" Type="http://schemas.openxmlformats.org/officeDocument/2006/relationships/image" Target="../media/image77.wmf"/><Relationship Id="rId12" Type="http://schemas.openxmlformats.org/officeDocument/2006/relationships/oleObject" Target="../embeddings/oleObject77.bin"/><Relationship Id="rId17" Type="http://schemas.openxmlformats.org/officeDocument/2006/relationships/image" Target="../media/image82.wmf"/><Relationship Id="rId2" Type="http://schemas.openxmlformats.org/officeDocument/2006/relationships/tags" Target="../tags/tag29.xml"/><Relationship Id="rId16" Type="http://schemas.openxmlformats.org/officeDocument/2006/relationships/oleObject" Target="../embeddings/oleObject79.bin"/><Relationship Id="rId20" Type="http://schemas.openxmlformats.org/officeDocument/2006/relationships/oleObject" Target="../embeddings/oleObject81.bin"/><Relationship Id="rId1" Type="http://schemas.openxmlformats.org/officeDocument/2006/relationships/vmlDrawing" Target="../drawings/vmlDrawing16.vml"/><Relationship Id="rId6" Type="http://schemas.openxmlformats.org/officeDocument/2006/relationships/oleObject" Target="../embeddings/oleObject74.bin"/><Relationship Id="rId11" Type="http://schemas.openxmlformats.org/officeDocument/2006/relationships/image" Target="../media/image79.wmf"/><Relationship Id="rId5" Type="http://schemas.openxmlformats.org/officeDocument/2006/relationships/image" Target="../media/image76.wmf"/><Relationship Id="rId15" Type="http://schemas.openxmlformats.org/officeDocument/2006/relationships/image" Target="../media/image81.wmf"/><Relationship Id="rId10" Type="http://schemas.openxmlformats.org/officeDocument/2006/relationships/oleObject" Target="../embeddings/oleObject76.bin"/><Relationship Id="rId19" Type="http://schemas.openxmlformats.org/officeDocument/2006/relationships/image" Target="../media/image83.wmf"/><Relationship Id="rId4" Type="http://schemas.openxmlformats.org/officeDocument/2006/relationships/oleObject" Target="../embeddings/oleObject73.bin"/><Relationship Id="rId9" Type="http://schemas.openxmlformats.org/officeDocument/2006/relationships/image" Target="../media/image78.wmf"/><Relationship Id="rId14" Type="http://schemas.openxmlformats.org/officeDocument/2006/relationships/oleObject" Target="../embeddings/oleObject78.bin"/></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89.wmf"/><Relationship Id="rId3" Type="http://schemas.openxmlformats.org/officeDocument/2006/relationships/notesSlide" Target="../notesSlides/notesSlide23.xml"/><Relationship Id="rId7" Type="http://schemas.openxmlformats.org/officeDocument/2006/relationships/image" Target="../media/image86.wmf"/><Relationship Id="rId12" Type="http://schemas.openxmlformats.org/officeDocument/2006/relationships/oleObject" Target="../embeddings/oleObject86.bin"/><Relationship Id="rId2" Type="http://schemas.openxmlformats.org/officeDocument/2006/relationships/slideLayout" Target="../slideLayouts/slideLayout29.xml"/><Relationship Id="rId1" Type="http://schemas.openxmlformats.org/officeDocument/2006/relationships/vmlDrawing" Target="../drawings/vmlDrawing17.vml"/><Relationship Id="rId6" Type="http://schemas.openxmlformats.org/officeDocument/2006/relationships/oleObject" Target="../embeddings/oleObject83.bin"/><Relationship Id="rId11" Type="http://schemas.openxmlformats.org/officeDocument/2006/relationships/image" Target="../media/image88.wmf"/><Relationship Id="rId5" Type="http://schemas.openxmlformats.org/officeDocument/2006/relationships/image" Target="../media/image85.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8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ubtitle 2"/>
          <p:cNvSpPr>
            <a:spLocks noGrp="1"/>
          </p:cNvSpPr>
          <p:nvPr>
            <p:ph type="subTitle" idx="4294967295"/>
          </p:nvPr>
        </p:nvSpPr>
        <p:spPr>
          <a:xfrm>
            <a:off x="228600" y="990600"/>
            <a:ext cx="8686800" cy="1066800"/>
          </a:xfrm>
          <a:prstGeom prst="rect">
            <a:avLst/>
          </a:prstGeom>
        </p:spPr>
        <p:txBody>
          <a:bodyPr/>
          <a:lstStyle/>
          <a:p>
            <a:pPr marL="0" indent="0" algn="ctr">
              <a:buNone/>
            </a:pPr>
            <a:r>
              <a:rPr lang="en-US" sz="5600" dirty="0">
                <a:cs typeface="Georgia"/>
              </a:rPr>
              <a:t>Electrochemistry</a:t>
            </a:r>
          </a:p>
          <a:p>
            <a:pPr algn="ctr"/>
            <a:endParaRPr lang="en-US" sz="5600" dirty="0">
              <a:solidFill>
                <a:schemeClr val="tx1"/>
              </a:solidFill>
              <a:latin typeface="Georgia"/>
              <a:cs typeface="Georgia"/>
            </a:endParaRPr>
          </a:p>
        </p:txBody>
      </p:sp>
      <p:pic>
        <p:nvPicPr>
          <p:cNvPr id="5" name="Picture Placeholder 2" descr="CNX_Chem_17_01_Electric.jpg"/>
          <p:cNvPicPr>
            <a:picLocks noChangeAspect="1"/>
          </p:cNvPicPr>
          <p:nvPr/>
        </p:nvPicPr>
        <p:blipFill>
          <a:blip r:embed="rId3" cstate="email">
            <a:extLst>
              <a:ext uri="{28A0092B-C50C-407E-A947-70E740481C1C}">
                <a14:useLocalDpi xmlns:a14="http://schemas.microsoft.com/office/drawing/2010/main" val="0"/>
              </a:ext>
            </a:extLst>
          </a:blip>
          <a:srcRect t="-31393" b="-31393"/>
          <a:stretch>
            <a:fillRect/>
          </a:stretch>
        </p:blipFill>
        <p:spPr>
          <a:xfrm>
            <a:off x="609600" y="1828800"/>
            <a:ext cx="8062913" cy="3500071"/>
          </a:xfrm>
          <a:prstGeom prst="rect">
            <a:avLst/>
          </a:prstGeom>
        </p:spPr>
      </p:pic>
    </p:spTree>
    <p:extLst>
      <p:ext uri="{BB962C8B-B14F-4D97-AF65-F5344CB8AC3E}">
        <p14:creationId xmlns:p14="http://schemas.microsoft.com/office/powerpoint/2010/main" val="48181446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Text Box 4"/>
          <p:cNvSpPr txBox="1">
            <a:spLocks noChangeArrowheads="1"/>
          </p:cNvSpPr>
          <p:nvPr/>
        </p:nvSpPr>
        <p:spPr bwMode="auto">
          <a:xfrm>
            <a:off x="344487" y="4988173"/>
            <a:ext cx="3788217" cy="1040285"/>
          </a:xfrm>
          <a:prstGeom prst="rect">
            <a:avLst/>
          </a:prstGeom>
          <a:noFill/>
          <a:ln w="9525">
            <a:noFill/>
            <a:miter lim="800000"/>
            <a:headEnd/>
            <a:tailEnd/>
          </a:ln>
        </p:spPr>
        <p:txBody>
          <a:bodyPr wrap="none">
            <a:spAutoFit/>
          </a:bodyPr>
          <a:lstStyle/>
          <a:p>
            <a:pPr eaLnBrk="0" hangingPunct="0">
              <a:spcBef>
                <a:spcPct val="20000"/>
              </a:spcBef>
            </a:pPr>
            <a:r>
              <a:rPr lang="en-US" sz="2800" dirty="0">
                <a:solidFill>
                  <a:schemeClr val="accent4"/>
                </a:solidFill>
                <a:ea typeface="ＭＳ Ｐゴシック" charset="-128"/>
              </a:rPr>
              <a:t>0.762 V = </a:t>
            </a:r>
            <a:r>
              <a:rPr lang="en-US" sz="2800" i="1" dirty="0">
                <a:solidFill>
                  <a:schemeClr val="accent4"/>
                </a:solidFill>
                <a:ea typeface="ＭＳ Ｐゴシック" charset="-128"/>
              </a:rPr>
              <a:t>E</a:t>
            </a:r>
            <a:r>
              <a:rPr lang="en-US" sz="2800" baseline="-25000" dirty="0">
                <a:solidFill>
                  <a:schemeClr val="accent4"/>
                </a:solidFill>
                <a:ea typeface="ＭＳ Ｐゴシック" charset="-128"/>
              </a:rPr>
              <a:t>SHE</a:t>
            </a:r>
            <a:r>
              <a:rPr lang="en-US" sz="2800" dirty="0">
                <a:solidFill>
                  <a:schemeClr val="accent4"/>
                </a:solidFill>
                <a:ea typeface="ＭＳ Ｐゴシック" charset="-128"/>
              </a:rPr>
              <a:t> – </a:t>
            </a:r>
            <a:r>
              <a:rPr lang="en-US" sz="2800" i="1" dirty="0" err="1">
                <a:solidFill>
                  <a:schemeClr val="accent4"/>
                </a:solidFill>
                <a:ea typeface="ＭＳ Ｐゴシック" charset="-128"/>
              </a:rPr>
              <a:t>E</a:t>
            </a:r>
            <a:r>
              <a:rPr lang="en-US" sz="2800" baseline="-25000" dirty="0" err="1">
                <a:solidFill>
                  <a:schemeClr val="accent4"/>
                </a:solidFill>
                <a:ea typeface="ＭＳ Ｐゴシック" charset="-128"/>
              </a:rPr>
              <a:t>Zn</a:t>
            </a:r>
            <a:endParaRPr lang="en-US" sz="2800" baseline="-25000" dirty="0">
              <a:solidFill>
                <a:schemeClr val="accent4"/>
              </a:solidFill>
              <a:ea typeface="ＭＳ Ｐゴシック" charset="-128"/>
            </a:endParaRPr>
          </a:p>
          <a:p>
            <a:pPr eaLnBrk="0" hangingPunct="0">
              <a:spcBef>
                <a:spcPct val="20000"/>
              </a:spcBef>
            </a:pPr>
            <a:r>
              <a:rPr lang="en-US" sz="2800" dirty="0">
                <a:solidFill>
                  <a:schemeClr val="accent4"/>
                </a:solidFill>
                <a:ea typeface="ＭＳ Ｐゴシック" charset="-128"/>
              </a:rPr>
              <a:t>0.762 V = 0.00 V – </a:t>
            </a:r>
            <a:r>
              <a:rPr lang="en-US" sz="2800" i="1" dirty="0" err="1">
                <a:solidFill>
                  <a:schemeClr val="accent4"/>
                </a:solidFill>
                <a:ea typeface="ＭＳ Ｐゴシック" charset="-128"/>
              </a:rPr>
              <a:t>E</a:t>
            </a:r>
            <a:r>
              <a:rPr lang="en-US" sz="2800" baseline="-25000" dirty="0" err="1">
                <a:solidFill>
                  <a:schemeClr val="accent4"/>
                </a:solidFill>
                <a:ea typeface="ＭＳ Ｐゴシック" charset="-128"/>
              </a:rPr>
              <a:t>Zn</a:t>
            </a:r>
            <a:endParaRPr lang="en-US" sz="2800" dirty="0">
              <a:solidFill>
                <a:schemeClr val="accent4"/>
              </a:solidFill>
              <a:ea typeface="ＭＳ Ｐゴシック" charset="-128"/>
            </a:endParaRPr>
          </a:p>
        </p:txBody>
      </p:sp>
      <p:sp>
        <p:nvSpPr>
          <p:cNvPr id="72709" name="Text Box 5"/>
          <p:cNvSpPr txBox="1">
            <a:spLocks noChangeArrowheads="1"/>
          </p:cNvSpPr>
          <p:nvPr/>
        </p:nvSpPr>
        <p:spPr bwMode="auto">
          <a:xfrm>
            <a:off x="5105400" y="4988173"/>
            <a:ext cx="3914854" cy="1040285"/>
          </a:xfrm>
          <a:prstGeom prst="rect">
            <a:avLst/>
          </a:prstGeom>
          <a:noFill/>
          <a:ln w="9525">
            <a:noFill/>
            <a:miter lim="800000"/>
            <a:headEnd/>
            <a:tailEnd/>
          </a:ln>
        </p:spPr>
        <p:txBody>
          <a:bodyPr wrap="none">
            <a:spAutoFit/>
          </a:bodyPr>
          <a:lstStyle/>
          <a:p>
            <a:pPr eaLnBrk="0" hangingPunct="0">
              <a:spcBef>
                <a:spcPct val="20000"/>
              </a:spcBef>
            </a:pPr>
            <a:r>
              <a:rPr lang="en-US" sz="2800" dirty="0">
                <a:solidFill>
                  <a:schemeClr val="accent4"/>
                </a:solidFill>
                <a:ea typeface="ＭＳ Ｐゴシック" charset="-128"/>
              </a:rPr>
              <a:t>0.342 V = </a:t>
            </a:r>
            <a:r>
              <a:rPr lang="en-US" sz="2800" i="1" dirty="0" err="1">
                <a:solidFill>
                  <a:schemeClr val="accent4"/>
                </a:solidFill>
                <a:ea typeface="ＭＳ Ｐゴシック" charset="-128"/>
              </a:rPr>
              <a:t>E</a:t>
            </a:r>
            <a:r>
              <a:rPr lang="en-US" sz="2800" baseline="-25000" dirty="0" err="1">
                <a:solidFill>
                  <a:schemeClr val="accent4"/>
                </a:solidFill>
                <a:ea typeface="ＭＳ Ｐゴシック" charset="-128"/>
              </a:rPr>
              <a:t>Cu</a:t>
            </a:r>
            <a:r>
              <a:rPr lang="en-US" sz="2800" baseline="-25000" dirty="0">
                <a:solidFill>
                  <a:schemeClr val="accent4"/>
                </a:solidFill>
                <a:ea typeface="ＭＳ Ｐゴシック" charset="-128"/>
              </a:rPr>
              <a:t> </a:t>
            </a:r>
            <a:r>
              <a:rPr lang="en-US" sz="2800" dirty="0">
                <a:solidFill>
                  <a:schemeClr val="accent4"/>
                </a:solidFill>
                <a:ea typeface="ＭＳ Ｐゴシック" charset="-128"/>
              </a:rPr>
              <a:t> – </a:t>
            </a:r>
            <a:r>
              <a:rPr lang="en-US" sz="2800" i="1" dirty="0">
                <a:solidFill>
                  <a:schemeClr val="accent4"/>
                </a:solidFill>
                <a:ea typeface="ＭＳ Ｐゴシック" charset="-128"/>
              </a:rPr>
              <a:t>E</a:t>
            </a:r>
            <a:r>
              <a:rPr lang="en-US" sz="2800" baseline="-25000" dirty="0">
                <a:solidFill>
                  <a:schemeClr val="accent4"/>
                </a:solidFill>
                <a:ea typeface="ＭＳ Ｐゴシック" charset="-128"/>
              </a:rPr>
              <a:t>SHE</a:t>
            </a:r>
            <a:r>
              <a:rPr lang="en-US" sz="2800" dirty="0">
                <a:solidFill>
                  <a:schemeClr val="accent4"/>
                </a:solidFill>
                <a:ea typeface="ＭＳ Ｐゴシック" charset="-128"/>
              </a:rPr>
              <a:t> </a:t>
            </a:r>
          </a:p>
          <a:p>
            <a:pPr eaLnBrk="0" hangingPunct="0">
              <a:spcBef>
                <a:spcPct val="20000"/>
              </a:spcBef>
            </a:pPr>
            <a:r>
              <a:rPr lang="en-US" sz="2800" dirty="0">
                <a:solidFill>
                  <a:schemeClr val="accent4"/>
                </a:solidFill>
                <a:ea typeface="ＭＳ Ｐゴシック" charset="-128"/>
              </a:rPr>
              <a:t>0.342 V = </a:t>
            </a:r>
            <a:r>
              <a:rPr lang="en-US" sz="2800" i="1" dirty="0" err="1">
                <a:solidFill>
                  <a:schemeClr val="accent4"/>
                </a:solidFill>
                <a:ea typeface="ＭＳ Ｐゴシック" charset="-128"/>
              </a:rPr>
              <a:t>E</a:t>
            </a:r>
            <a:r>
              <a:rPr lang="en-US" sz="2800" baseline="-25000" dirty="0" err="1">
                <a:solidFill>
                  <a:schemeClr val="accent4"/>
                </a:solidFill>
                <a:ea typeface="ＭＳ Ｐゴシック" charset="-128"/>
              </a:rPr>
              <a:t>Cu</a:t>
            </a:r>
            <a:r>
              <a:rPr lang="en-US" sz="2800" dirty="0">
                <a:solidFill>
                  <a:schemeClr val="accent4"/>
                </a:solidFill>
                <a:ea typeface="ＭＳ Ｐゴシック" charset="-128"/>
              </a:rPr>
              <a:t> – 0.00 V </a:t>
            </a:r>
          </a:p>
        </p:txBody>
      </p:sp>
      <p:pic>
        <p:nvPicPr>
          <p:cNvPr id="72710" name="Picture 6"/>
          <p:cNvPicPr>
            <a:picLocks noChangeAspect="1" noChangeArrowheads="1"/>
          </p:cNvPicPr>
          <p:nvPr/>
        </p:nvPicPr>
        <p:blipFill>
          <a:blip r:embed="rId3"/>
          <a:srcRect l="57961"/>
          <a:stretch>
            <a:fillRect/>
          </a:stretch>
        </p:blipFill>
        <p:spPr bwMode="auto">
          <a:xfrm>
            <a:off x="5105400" y="1101973"/>
            <a:ext cx="3621087" cy="3657600"/>
          </a:xfrm>
          <a:prstGeom prst="rect">
            <a:avLst/>
          </a:prstGeom>
          <a:noFill/>
          <a:ln w="9525">
            <a:noFill/>
            <a:miter lim="800000"/>
            <a:headEnd/>
            <a:tailEnd/>
          </a:ln>
        </p:spPr>
      </p:pic>
      <p:pic>
        <p:nvPicPr>
          <p:cNvPr id="72711" name="Picture 6"/>
          <p:cNvPicPr>
            <a:picLocks noChangeAspect="1" noChangeArrowheads="1"/>
          </p:cNvPicPr>
          <p:nvPr/>
        </p:nvPicPr>
        <p:blipFill>
          <a:blip r:embed="rId3"/>
          <a:srcRect r="58846"/>
          <a:stretch>
            <a:fillRect/>
          </a:stretch>
        </p:blipFill>
        <p:spPr bwMode="auto">
          <a:xfrm>
            <a:off x="268287" y="1101973"/>
            <a:ext cx="3544888" cy="3657600"/>
          </a:xfrm>
          <a:prstGeom prst="rect">
            <a:avLst/>
          </a:prstGeom>
          <a:noFill/>
          <a:ln w="9525">
            <a:noFill/>
            <a:miter lim="800000"/>
            <a:headEnd/>
            <a:tailEnd/>
          </a:ln>
        </p:spPr>
      </p:pic>
      <p:sp>
        <p:nvSpPr>
          <p:cNvPr id="72712" name="TextBox 8"/>
          <p:cNvSpPr txBox="1">
            <a:spLocks noChangeArrowheads="1"/>
          </p:cNvSpPr>
          <p:nvPr/>
        </p:nvSpPr>
        <p:spPr bwMode="auto">
          <a:xfrm>
            <a:off x="3849687" y="2702173"/>
            <a:ext cx="1244251" cy="830997"/>
          </a:xfrm>
          <a:prstGeom prst="rect">
            <a:avLst/>
          </a:prstGeom>
          <a:noFill/>
          <a:ln w="9525">
            <a:noFill/>
            <a:miter lim="800000"/>
            <a:headEnd/>
            <a:tailEnd/>
          </a:ln>
        </p:spPr>
        <p:txBody>
          <a:bodyPr wrap="none">
            <a:spAutoFit/>
          </a:bodyPr>
          <a:lstStyle/>
          <a:p>
            <a:r>
              <a:rPr lang="en-US" sz="2400" dirty="0">
                <a:solidFill>
                  <a:srgbClr val="FF0000"/>
                </a:solidFill>
                <a:latin typeface="Arial" panose="020B0604020202020204" pitchFamily="34" charset="0"/>
                <a:ea typeface="ＭＳ Ｐゴシック" charset="-128"/>
                <a:cs typeface="Arial" panose="020B0604020202020204" pitchFamily="34" charset="0"/>
                <a:sym typeface="Wingdings" pitchFamily="2" charset="2"/>
              </a:rPr>
              <a:t> H</a:t>
            </a:r>
            <a:r>
              <a:rPr lang="en-US" sz="2400" baseline="-25000" dirty="0">
                <a:solidFill>
                  <a:srgbClr val="FF0000"/>
                </a:solidFill>
                <a:latin typeface="Arial" panose="020B0604020202020204" pitchFamily="34" charset="0"/>
                <a:ea typeface="ＭＳ Ｐゴシック" charset="-128"/>
                <a:cs typeface="Arial" panose="020B0604020202020204" pitchFamily="34" charset="0"/>
                <a:sym typeface="Wingdings" pitchFamily="2" charset="2"/>
              </a:rPr>
              <a:t>2</a:t>
            </a:r>
            <a:r>
              <a:rPr lang="en-US" sz="2400" dirty="0">
                <a:solidFill>
                  <a:srgbClr val="FF0000"/>
                </a:solidFill>
                <a:latin typeface="Arial" panose="020B0604020202020204" pitchFamily="34" charset="0"/>
                <a:ea typeface="ＭＳ Ｐゴシック" charset="-128"/>
                <a:cs typeface="Arial" panose="020B0604020202020204" pitchFamily="34" charset="0"/>
                <a:sym typeface="Wingdings" pitchFamily="2" charset="2"/>
              </a:rPr>
              <a:t></a:t>
            </a:r>
          </a:p>
          <a:p>
            <a:r>
              <a:rPr lang="en-US" sz="2400" dirty="0">
                <a:solidFill>
                  <a:srgbClr val="FF0000"/>
                </a:solidFill>
                <a:latin typeface="Arial" panose="020B0604020202020204" pitchFamily="34" charset="0"/>
                <a:ea typeface="ＭＳ Ｐゴシック" charset="-128"/>
                <a:cs typeface="Arial" panose="020B0604020202020204" pitchFamily="34" charset="0"/>
                <a:sym typeface="Wingdings" pitchFamily="2" charset="2"/>
              </a:rPr>
              <a:t> (1 </a:t>
            </a:r>
            <a:r>
              <a:rPr lang="en-US" sz="2400" dirty="0" err="1">
                <a:solidFill>
                  <a:srgbClr val="FF0000"/>
                </a:solidFill>
                <a:latin typeface="Arial" panose="020B0604020202020204" pitchFamily="34" charset="0"/>
                <a:ea typeface="ＭＳ Ｐゴシック" charset="-128"/>
                <a:cs typeface="Arial" panose="020B0604020202020204" pitchFamily="34" charset="0"/>
                <a:sym typeface="Wingdings" pitchFamily="2" charset="2"/>
              </a:rPr>
              <a:t>atm</a:t>
            </a:r>
            <a:r>
              <a:rPr lang="en-US" sz="2400" dirty="0">
                <a:solidFill>
                  <a:srgbClr val="FF0000"/>
                </a:solidFill>
                <a:latin typeface="Arial" panose="020B0604020202020204" pitchFamily="34" charset="0"/>
                <a:ea typeface="ＭＳ Ｐゴシック" charset="-128"/>
                <a:cs typeface="Arial" panose="020B0604020202020204" pitchFamily="34" charset="0"/>
                <a:sym typeface="Wingdings" pitchFamily="2" charset="2"/>
              </a:rPr>
              <a:t>)</a:t>
            </a:r>
            <a:endParaRPr lang="en-US" sz="2400" dirty="0">
              <a:solidFill>
                <a:srgbClr val="FF0000"/>
              </a:solidFill>
              <a:latin typeface="Arial" panose="020B0604020202020204" pitchFamily="34" charset="0"/>
              <a:ea typeface="ＭＳ Ｐゴシック" charset="-128"/>
              <a:cs typeface="Arial" panose="020B0604020202020204" pitchFamily="34" charset="0"/>
            </a:endParaRPr>
          </a:p>
        </p:txBody>
      </p:sp>
      <p:sp>
        <p:nvSpPr>
          <p:cNvPr id="9"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Determination of </a:t>
            </a:r>
            <a:r>
              <a:rPr lang="en-US" sz="4400" i="1" kern="0" dirty="0" err="1">
                <a:solidFill>
                  <a:srgbClr val="084333"/>
                </a:solidFill>
                <a:cs typeface="Arial" panose="020B0604020202020204" pitchFamily="34" charset="0"/>
              </a:rPr>
              <a:t>E</a:t>
            </a:r>
            <a:r>
              <a:rPr lang="en-US" sz="4400" kern="0" baseline="30000" dirty="0" err="1">
                <a:solidFill>
                  <a:srgbClr val="084333"/>
                </a:solidFill>
                <a:cs typeface="Arial" panose="020B0604020202020204" pitchFamily="34" charset="0"/>
              </a:rPr>
              <a:t>o</a:t>
            </a:r>
            <a:endParaRPr lang="en-US" sz="4400" kern="0" baseline="30000" dirty="0">
              <a:solidFill>
                <a:schemeClr val="tx1"/>
              </a:solidFill>
              <a:cs typeface="Arial" panose="020B0604020202020204" pitchFamily="34" charset="0"/>
            </a:endParaRPr>
          </a:p>
        </p:txBody>
      </p:sp>
      <p:cxnSp>
        <p:nvCxnSpPr>
          <p:cNvPr id="10" name="Straight Connector 9"/>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1" name="TextBox 10"/>
          <p:cNvSpPr txBox="1"/>
          <p:nvPr/>
        </p:nvSpPr>
        <p:spPr>
          <a:xfrm>
            <a:off x="76200" y="6097026"/>
            <a:ext cx="8898466" cy="769441"/>
          </a:xfrm>
          <a:prstGeom prst="rect">
            <a:avLst/>
          </a:prstGeom>
          <a:noFill/>
        </p:spPr>
        <p:txBody>
          <a:bodyPr wrap="square" rtlCol="0">
            <a:spAutoFit/>
          </a:bodyPr>
          <a:lstStyle/>
          <a:p>
            <a:r>
              <a:rPr lang="en-US" sz="2200" i="1" dirty="0">
                <a:solidFill>
                  <a:srgbClr val="3366FF"/>
                </a:solidFill>
              </a:rPr>
              <a:t>Allows us to determine potentials for individual half–reactions, if the cell potential can be measured.</a:t>
            </a:r>
          </a:p>
        </p:txBody>
      </p:sp>
    </p:spTree>
    <p:extLst>
      <p:ext uri="{BB962C8B-B14F-4D97-AF65-F5344CB8AC3E}">
        <p14:creationId xmlns:p14="http://schemas.microsoft.com/office/powerpoint/2010/main" val="12195553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70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70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8" grpId="0" build="p"/>
      <p:bldP spid="72709" grpId="0" build="p"/>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3"/>
          <p:cNvSpPr>
            <a:spLocks noGrp="1" noChangeArrowheads="1"/>
          </p:cNvSpPr>
          <p:nvPr>
            <p:ph type="body" idx="1"/>
          </p:nvPr>
        </p:nvSpPr>
        <p:spPr>
          <a:xfrm>
            <a:off x="76200" y="1143000"/>
            <a:ext cx="8991600" cy="1371600"/>
          </a:xfrm>
        </p:spPr>
        <p:txBody>
          <a:bodyPr/>
          <a:lstStyle/>
          <a:p>
            <a:pPr eaLnBrk="1" hangingPunct="1">
              <a:spcBef>
                <a:spcPts val="900"/>
              </a:spcBef>
            </a:pPr>
            <a:r>
              <a:rPr lang="en-US" i="1" dirty="0">
                <a:solidFill>
                  <a:srgbClr val="005BA9"/>
                </a:solidFill>
                <a:latin typeface="Arial" charset="0"/>
                <a:cs typeface="Arial" charset="0"/>
                <a:hlinkClick r:id="rId3"/>
              </a:rPr>
              <a:t>Voltage and Electrical Work</a:t>
            </a: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a:p>
            <a:pPr eaLnBrk="1" hangingPunct="1">
              <a:spcBef>
                <a:spcPts val="900"/>
              </a:spcBef>
            </a:pPr>
            <a:r>
              <a:rPr lang="en-US" i="1" dirty="0">
                <a:solidFill>
                  <a:srgbClr val="005BA9"/>
                </a:solidFill>
                <a:latin typeface="Arial" charset="0"/>
                <a:cs typeface="Arial" charset="0"/>
              </a:rPr>
              <a:t>Here to Nernst Equation</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Video of following slides:</a:t>
            </a:r>
            <a:endParaRPr lang="en-US" sz="4400" i="1"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28418552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07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07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Voltage and Electrical Work</a:t>
            </a:r>
            <a:endParaRPr lang="en-US" sz="4400" kern="0" dirty="0">
              <a:solidFill>
                <a:schemeClr val="tx1"/>
              </a:solidFill>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7" name="TextBox 6"/>
          <p:cNvSpPr txBox="1"/>
          <p:nvPr/>
        </p:nvSpPr>
        <p:spPr>
          <a:xfrm>
            <a:off x="42333" y="1066800"/>
            <a:ext cx="9067800" cy="954107"/>
          </a:xfrm>
          <a:prstGeom prst="rect">
            <a:avLst/>
          </a:prstGeom>
          <a:noFill/>
        </p:spPr>
        <p:txBody>
          <a:bodyPr wrap="square" rtlCol="0">
            <a:spAutoFit/>
          </a:bodyPr>
          <a:lstStyle/>
          <a:p>
            <a:r>
              <a:rPr lang="en-US" sz="2800" dirty="0">
                <a:solidFill>
                  <a:schemeClr val="accent4"/>
                </a:solidFill>
              </a:rPr>
              <a:t>Consider an electrochemical cell as a thermodynamic “system”: </a:t>
            </a:r>
          </a:p>
        </p:txBody>
      </p:sp>
      <p:graphicFrame>
        <p:nvGraphicFramePr>
          <p:cNvPr id="8" name="Object 7"/>
          <p:cNvGraphicFramePr>
            <a:graphicFrameLocks noChangeAspect="1"/>
          </p:cNvGraphicFramePr>
          <p:nvPr>
            <p:extLst>
              <p:ext uri="{D42A27DB-BD31-4B8C-83A1-F6EECF244321}">
                <p14:modId xmlns:p14="http://schemas.microsoft.com/office/powerpoint/2010/main" val="2037513474"/>
              </p:ext>
            </p:extLst>
          </p:nvPr>
        </p:nvGraphicFramePr>
        <p:xfrm>
          <a:off x="2286793" y="2835625"/>
          <a:ext cx="4570413" cy="515937"/>
        </p:xfrm>
        <a:graphic>
          <a:graphicData uri="http://schemas.openxmlformats.org/presentationml/2006/ole">
            <mc:AlternateContent xmlns:mc="http://schemas.openxmlformats.org/markup-compatibility/2006">
              <mc:Choice xmlns:v="urn:schemas-microsoft-com:vml" Requires="v">
                <p:oleObj spid="_x0000_s1025" name="Equation" r:id="rId4" imgW="2019240" imgH="228600" progId="Equation.3">
                  <p:embed/>
                </p:oleObj>
              </mc:Choice>
              <mc:Fallback>
                <p:oleObj name="Equation" r:id="rId4" imgW="2019240" imgH="228600" progId="Equation.3">
                  <p:embed/>
                  <p:pic>
                    <p:nvPicPr>
                      <p:cNvPr id="8" name="Object 7"/>
                      <p:cNvPicPr/>
                      <p:nvPr/>
                    </p:nvPicPr>
                    <p:blipFill>
                      <a:blip r:embed="rId5"/>
                      <a:stretch>
                        <a:fillRect/>
                      </a:stretch>
                    </p:blipFill>
                    <p:spPr>
                      <a:xfrm>
                        <a:off x="2286793" y="2835625"/>
                        <a:ext cx="4570413" cy="515937"/>
                      </a:xfrm>
                      <a:prstGeom prst="rect">
                        <a:avLst/>
                      </a:prstGeom>
                    </p:spPr>
                  </p:pic>
                </p:oleObj>
              </mc:Fallback>
            </mc:AlternateContent>
          </a:graphicData>
        </a:graphic>
      </p:graphicFrame>
      <p:sp>
        <p:nvSpPr>
          <p:cNvPr id="9" name="TextBox 8"/>
          <p:cNvSpPr txBox="1"/>
          <p:nvPr/>
        </p:nvSpPr>
        <p:spPr>
          <a:xfrm>
            <a:off x="1769533" y="1596479"/>
            <a:ext cx="6883400" cy="769441"/>
          </a:xfrm>
          <a:prstGeom prst="rect">
            <a:avLst/>
          </a:prstGeom>
          <a:noFill/>
        </p:spPr>
        <p:txBody>
          <a:bodyPr wrap="square" rtlCol="0">
            <a:spAutoFit/>
          </a:bodyPr>
          <a:lstStyle/>
          <a:p>
            <a:r>
              <a:rPr lang="en-US" sz="2200" i="1" dirty="0">
                <a:solidFill>
                  <a:srgbClr val="3366FF"/>
                </a:solidFill>
              </a:rPr>
              <a:t>To be generating an electron current, the system must have a ∆</a:t>
            </a:r>
            <a:r>
              <a:rPr lang="en-US" sz="2200" i="1" dirty="0" err="1">
                <a:solidFill>
                  <a:srgbClr val="3366FF"/>
                </a:solidFill>
              </a:rPr>
              <a:t>G</a:t>
            </a:r>
            <a:r>
              <a:rPr lang="en-US" sz="2200" i="1" baseline="-25000" dirty="0" err="1">
                <a:solidFill>
                  <a:srgbClr val="3366FF"/>
                </a:solidFill>
              </a:rPr>
              <a:t>cell</a:t>
            </a:r>
            <a:r>
              <a:rPr lang="en-US" sz="2200" i="1" dirty="0">
                <a:solidFill>
                  <a:srgbClr val="3366FF"/>
                </a:solidFill>
              </a:rPr>
              <a:t> &lt; 0</a:t>
            </a:r>
          </a:p>
        </p:txBody>
      </p:sp>
      <p:sp>
        <p:nvSpPr>
          <p:cNvPr id="10" name="TextBox 9"/>
          <p:cNvSpPr txBox="1"/>
          <p:nvPr/>
        </p:nvSpPr>
        <p:spPr>
          <a:xfrm>
            <a:off x="1676400" y="2364888"/>
            <a:ext cx="6781800" cy="430887"/>
          </a:xfrm>
          <a:prstGeom prst="rect">
            <a:avLst/>
          </a:prstGeom>
          <a:noFill/>
        </p:spPr>
        <p:txBody>
          <a:bodyPr wrap="square" rtlCol="0">
            <a:spAutoFit/>
          </a:bodyPr>
          <a:lstStyle/>
          <a:p>
            <a:r>
              <a:rPr lang="en-US" sz="2200" i="1" dirty="0">
                <a:solidFill>
                  <a:srgbClr val="FF0000"/>
                </a:solidFill>
              </a:rPr>
              <a:t>(in other words, the process is “spontaneous”)</a:t>
            </a:r>
          </a:p>
        </p:txBody>
      </p:sp>
      <p:sp>
        <p:nvSpPr>
          <p:cNvPr id="11" name="TextBox 10"/>
          <p:cNvSpPr txBox="1"/>
          <p:nvPr/>
        </p:nvSpPr>
        <p:spPr>
          <a:xfrm>
            <a:off x="33867" y="3259741"/>
            <a:ext cx="8991600" cy="523220"/>
          </a:xfrm>
          <a:prstGeom prst="rect">
            <a:avLst/>
          </a:prstGeom>
          <a:noFill/>
        </p:spPr>
        <p:txBody>
          <a:bodyPr wrap="square" rtlCol="0">
            <a:spAutoFit/>
          </a:bodyPr>
          <a:lstStyle/>
          <a:p>
            <a:r>
              <a:rPr lang="en-US" sz="2800" dirty="0">
                <a:solidFill>
                  <a:schemeClr val="accent4"/>
                </a:solidFill>
              </a:rPr>
              <a:t>What does ∆</a:t>
            </a:r>
            <a:r>
              <a:rPr lang="en-US" sz="2800" i="1" dirty="0">
                <a:solidFill>
                  <a:schemeClr val="accent4"/>
                </a:solidFill>
              </a:rPr>
              <a:t>G</a:t>
            </a:r>
            <a:r>
              <a:rPr lang="en-US" sz="2800" dirty="0">
                <a:solidFill>
                  <a:schemeClr val="accent4"/>
                </a:solidFill>
              </a:rPr>
              <a:t> represent? </a:t>
            </a:r>
          </a:p>
        </p:txBody>
      </p:sp>
      <p:sp>
        <p:nvSpPr>
          <p:cNvPr id="2" name="Rectangle 1"/>
          <p:cNvSpPr/>
          <p:nvPr/>
        </p:nvSpPr>
        <p:spPr>
          <a:xfrm>
            <a:off x="228600" y="3673112"/>
            <a:ext cx="8839200" cy="769441"/>
          </a:xfrm>
          <a:prstGeom prst="rect">
            <a:avLst/>
          </a:prstGeom>
        </p:spPr>
        <p:txBody>
          <a:bodyPr wrap="square">
            <a:spAutoFit/>
          </a:bodyPr>
          <a:lstStyle/>
          <a:p>
            <a:pPr eaLnBrk="1" hangingPunct="1">
              <a:spcBef>
                <a:spcPts val="1800"/>
              </a:spcBef>
              <a:defRPr/>
            </a:pPr>
            <a:r>
              <a:rPr lang="en-US" sz="2200" i="1" dirty="0">
                <a:solidFill>
                  <a:srgbClr val="3366FF"/>
                </a:solidFill>
                <a:latin typeface="Arial" panose="020B0604020202020204" pitchFamily="34" charset="0"/>
                <a:cs typeface="Arial" panose="020B0604020202020204" pitchFamily="34" charset="0"/>
              </a:rPr>
              <a:t>“the maximum energy released by a system that is available to do useful work”</a:t>
            </a:r>
          </a:p>
        </p:txBody>
      </p:sp>
      <p:graphicFrame>
        <p:nvGraphicFramePr>
          <p:cNvPr id="12" name="Object 11"/>
          <p:cNvGraphicFramePr>
            <a:graphicFrameLocks noChangeAspect="1"/>
          </p:cNvGraphicFramePr>
          <p:nvPr>
            <p:extLst>
              <p:ext uri="{D42A27DB-BD31-4B8C-83A1-F6EECF244321}">
                <p14:modId xmlns:p14="http://schemas.microsoft.com/office/powerpoint/2010/main" val="2841235119"/>
              </p:ext>
            </p:extLst>
          </p:nvPr>
        </p:nvGraphicFramePr>
        <p:xfrm>
          <a:off x="2616068" y="4195980"/>
          <a:ext cx="1782763" cy="515938"/>
        </p:xfrm>
        <a:graphic>
          <a:graphicData uri="http://schemas.openxmlformats.org/presentationml/2006/ole">
            <mc:AlternateContent xmlns:mc="http://schemas.openxmlformats.org/markup-compatibility/2006">
              <mc:Choice xmlns:v="urn:schemas-microsoft-com:vml" Requires="v">
                <p:oleObj spid="_x0000_s1026" name="Equation" r:id="rId6" imgW="787320" imgH="228600" progId="Equation.3">
                  <p:embed/>
                </p:oleObj>
              </mc:Choice>
              <mc:Fallback>
                <p:oleObj name="Equation" r:id="rId6" imgW="787320" imgH="228600" progId="Equation.3">
                  <p:embed/>
                  <p:pic>
                    <p:nvPicPr>
                      <p:cNvPr id="12" name="Object 11"/>
                      <p:cNvPicPr/>
                      <p:nvPr/>
                    </p:nvPicPr>
                    <p:blipFill>
                      <a:blip r:embed="rId7"/>
                      <a:stretch>
                        <a:fillRect/>
                      </a:stretch>
                    </p:blipFill>
                    <p:spPr>
                      <a:xfrm>
                        <a:off x="2616068" y="4195980"/>
                        <a:ext cx="1782763" cy="515938"/>
                      </a:xfrm>
                      <a:prstGeom prst="rect">
                        <a:avLst/>
                      </a:prstGeom>
                    </p:spPr>
                  </p:pic>
                </p:oleObj>
              </mc:Fallback>
            </mc:AlternateContent>
          </a:graphicData>
        </a:graphic>
      </p:graphicFrame>
      <p:sp>
        <p:nvSpPr>
          <p:cNvPr id="3" name="Rectangle 2"/>
          <p:cNvSpPr/>
          <p:nvPr/>
        </p:nvSpPr>
        <p:spPr>
          <a:xfrm>
            <a:off x="5011341" y="4011154"/>
            <a:ext cx="4016639" cy="707886"/>
          </a:xfrm>
          <a:prstGeom prst="rect">
            <a:avLst/>
          </a:prstGeom>
        </p:spPr>
        <p:txBody>
          <a:bodyPr wrap="square">
            <a:spAutoFit/>
          </a:bodyPr>
          <a:lstStyle/>
          <a:p>
            <a:pPr marL="804863" lvl="1" indent="-804863" eaLnBrk="1" hangingPunct="1">
              <a:spcBef>
                <a:spcPts val="400"/>
              </a:spcBef>
            </a:pPr>
            <a:r>
              <a:rPr lang="en-US" sz="2000" i="1" dirty="0" err="1">
                <a:solidFill>
                  <a:srgbClr val="FF0000"/>
                </a:solidFill>
                <a:latin typeface="Arial" panose="020B0604020202020204" pitchFamily="34" charset="0"/>
                <a:cs typeface="Arial" panose="020B0604020202020204" pitchFamily="34" charset="0"/>
              </a:rPr>
              <a:t>w</a:t>
            </a:r>
            <a:r>
              <a:rPr lang="en-US" sz="2000" i="1" baseline="-25000" dirty="0" err="1">
                <a:solidFill>
                  <a:srgbClr val="FF0000"/>
                </a:solidFill>
                <a:latin typeface="Arial" panose="020B0604020202020204" pitchFamily="34" charset="0"/>
                <a:cs typeface="Arial" panose="020B0604020202020204" pitchFamily="34" charset="0"/>
              </a:rPr>
              <a:t>elec</a:t>
            </a:r>
            <a:r>
              <a:rPr lang="en-US" sz="2000" i="1" dirty="0">
                <a:solidFill>
                  <a:srgbClr val="FF0000"/>
                </a:solidFill>
                <a:latin typeface="Arial" panose="020B0604020202020204" pitchFamily="34" charset="0"/>
                <a:cs typeface="Arial" panose="020B0604020202020204" pitchFamily="34" charset="0"/>
              </a:rPr>
              <a:t> = work done by the cell, in joules (J)</a:t>
            </a:r>
          </a:p>
        </p:txBody>
      </p:sp>
      <p:graphicFrame>
        <p:nvGraphicFramePr>
          <p:cNvPr id="13" name="Object 12"/>
          <p:cNvGraphicFramePr>
            <a:graphicFrameLocks noChangeAspect="1"/>
          </p:cNvGraphicFramePr>
          <p:nvPr>
            <p:extLst>
              <p:ext uri="{D42A27DB-BD31-4B8C-83A1-F6EECF244321}">
                <p14:modId xmlns:p14="http://schemas.microsoft.com/office/powerpoint/2010/main" val="1682089322"/>
              </p:ext>
            </p:extLst>
          </p:nvPr>
        </p:nvGraphicFramePr>
        <p:xfrm>
          <a:off x="2681288" y="5219708"/>
          <a:ext cx="2271712" cy="515937"/>
        </p:xfrm>
        <a:graphic>
          <a:graphicData uri="http://schemas.openxmlformats.org/presentationml/2006/ole">
            <mc:AlternateContent xmlns:mc="http://schemas.openxmlformats.org/markup-compatibility/2006">
              <mc:Choice xmlns:v="urn:schemas-microsoft-com:vml" Requires="v">
                <p:oleObj spid="_x0000_s1027" name="Equation" r:id="rId8" imgW="1002960" imgH="228600" progId="Equation.3">
                  <p:embed/>
                </p:oleObj>
              </mc:Choice>
              <mc:Fallback>
                <p:oleObj name="Equation" r:id="rId8" imgW="1002960" imgH="228600" progId="Equation.3">
                  <p:embed/>
                  <p:pic>
                    <p:nvPicPr>
                      <p:cNvPr id="13" name="Object 12"/>
                      <p:cNvPicPr/>
                      <p:nvPr/>
                    </p:nvPicPr>
                    <p:blipFill>
                      <a:blip r:embed="rId9"/>
                      <a:stretch>
                        <a:fillRect/>
                      </a:stretch>
                    </p:blipFill>
                    <p:spPr>
                      <a:xfrm>
                        <a:off x="2681288" y="5219708"/>
                        <a:ext cx="2271712" cy="515937"/>
                      </a:xfrm>
                      <a:prstGeom prst="rect">
                        <a:avLst/>
                      </a:prstGeom>
                    </p:spPr>
                  </p:pic>
                </p:oleObj>
              </mc:Fallback>
            </mc:AlternateContent>
          </a:graphicData>
        </a:graphic>
      </p:graphicFrame>
      <p:sp>
        <p:nvSpPr>
          <p:cNvPr id="14" name="Rectangle 13"/>
          <p:cNvSpPr/>
          <p:nvPr/>
        </p:nvSpPr>
        <p:spPr>
          <a:xfrm>
            <a:off x="5300134" y="4701303"/>
            <a:ext cx="3699933" cy="707886"/>
          </a:xfrm>
          <a:prstGeom prst="rect">
            <a:avLst/>
          </a:prstGeom>
        </p:spPr>
        <p:txBody>
          <a:bodyPr wrap="square">
            <a:spAutoFit/>
          </a:bodyPr>
          <a:lstStyle/>
          <a:p>
            <a:pPr marL="515938" lvl="1" indent="-515938" eaLnBrk="1" hangingPunct="1">
              <a:spcBef>
                <a:spcPts val="400"/>
              </a:spcBef>
            </a:pPr>
            <a:r>
              <a:rPr lang="en-US" sz="2000" i="1" dirty="0">
                <a:solidFill>
                  <a:srgbClr val="FF0000"/>
                </a:solidFill>
                <a:latin typeface="Arial" panose="020B0604020202020204" pitchFamily="34" charset="0"/>
                <a:cs typeface="Arial" panose="020B0604020202020204" pitchFamily="34" charset="0"/>
              </a:rPr>
              <a:t>Q = charge being moved, in coulombs (C)</a:t>
            </a:r>
          </a:p>
        </p:txBody>
      </p:sp>
      <p:sp>
        <p:nvSpPr>
          <p:cNvPr id="15" name="Rectangle 14"/>
          <p:cNvSpPr/>
          <p:nvPr/>
        </p:nvSpPr>
        <p:spPr>
          <a:xfrm>
            <a:off x="5067300" y="5356738"/>
            <a:ext cx="3699933" cy="707886"/>
          </a:xfrm>
          <a:prstGeom prst="rect">
            <a:avLst/>
          </a:prstGeom>
        </p:spPr>
        <p:txBody>
          <a:bodyPr wrap="square">
            <a:spAutoFit/>
          </a:bodyPr>
          <a:lstStyle/>
          <a:p>
            <a:pPr marL="685800" lvl="1" indent="-685800" eaLnBrk="1" hangingPunct="1">
              <a:spcBef>
                <a:spcPts val="400"/>
              </a:spcBef>
            </a:pPr>
            <a:r>
              <a:rPr lang="en-US" sz="2000" i="1" dirty="0">
                <a:solidFill>
                  <a:srgbClr val="FF0000"/>
                </a:solidFill>
                <a:latin typeface="Arial" panose="020B0604020202020204" pitchFamily="34" charset="0"/>
                <a:cs typeface="Arial" panose="020B0604020202020204" pitchFamily="34" charset="0"/>
              </a:rPr>
              <a:t>E</a:t>
            </a:r>
            <a:r>
              <a:rPr lang="en-US" sz="2000" i="1" baseline="-25000" dirty="0">
                <a:solidFill>
                  <a:srgbClr val="FF0000"/>
                </a:solidFill>
                <a:latin typeface="Arial" panose="020B0604020202020204" pitchFamily="34" charset="0"/>
                <a:cs typeface="Arial" panose="020B0604020202020204" pitchFamily="34" charset="0"/>
              </a:rPr>
              <a:t>cell</a:t>
            </a:r>
            <a:r>
              <a:rPr lang="en-US" sz="2000" i="1" dirty="0">
                <a:solidFill>
                  <a:srgbClr val="FF0000"/>
                </a:solidFill>
                <a:latin typeface="Arial" panose="020B0604020202020204" pitchFamily="34" charset="0"/>
                <a:cs typeface="Arial" panose="020B0604020202020204" pitchFamily="34" charset="0"/>
              </a:rPr>
              <a:t> = electromotive force (cell potential), in volts (V)</a:t>
            </a:r>
          </a:p>
        </p:txBody>
      </p:sp>
      <p:sp>
        <p:nvSpPr>
          <p:cNvPr id="16" name="Rectangle 15"/>
          <p:cNvSpPr/>
          <p:nvPr/>
        </p:nvSpPr>
        <p:spPr>
          <a:xfrm>
            <a:off x="76200" y="6034172"/>
            <a:ext cx="8949267" cy="707886"/>
          </a:xfrm>
          <a:prstGeom prst="rect">
            <a:avLst/>
          </a:prstGeom>
        </p:spPr>
        <p:txBody>
          <a:bodyPr wrap="square">
            <a:spAutoFit/>
          </a:bodyPr>
          <a:lstStyle/>
          <a:p>
            <a:pPr marL="0" lvl="1" eaLnBrk="1" hangingPunct="1">
              <a:spcBef>
                <a:spcPts val="400"/>
              </a:spcBef>
            </a:pPr>
            <a:r>
              <a:rPr lang="en-US" sz="2000" i="1" dirty="0">
                <a:solidFill>
                  <a:srgbClr val="3366FF"/>
                </a:solidFill>
                <a:latin typeface="Arial" panose="020B0604020202020204" pitchFamily="34" charset="0"/>
                <a:cs typeface="Arial" panose="020B0604020202020204" pitchFamily="34" charset="0"/>
              </a:rPr>
              <a:t>Note: work done by the cell is a negative quantity according to our system–surroundings sign conventions.</a:t>
            </a:r>
          </a:p>
        </p:txBody>
      </p:sp>
      <p:sp>
        <p:nvSpPr>
          <p:cNvPr id="18" name="Rectangle 17"/>
          <p:cNvSpPr/>
          <p:nvPr/>
        </p:nvSpPr>
        <p:spPr>
          <a:xfrm>
            <a:off x="42333" y="4707683"/>
            <a:ext cx="2810933" cy="923330"/>
          </a:xfrm>
          <a:prstGeom prst="rect">
            <a:avLst/>
          </a:prstGeom>
        </p:spPr>
        <p:txBody>
          <a:bodyPr wrap="square">
            <a:spAutoFit/>
          </a:bodyPr>
          <a:lstStyle/>
          <a:p>
            <a:pPr marL="0" lvl="1" eaLnBrk="1" hangingPunct="1">
              <a:spcBef>
                <a:spcPts val="400"/>
              </a:spcBef>
            </a:pPr>
            <a:r>
              <a:rPr lang="en-US" i="1" dirty="0">
                <a:solidFill>
                  <a:srgbClr val="FF0000"/>
                </a:solidFill>
                <a:latin typeface="Arial" panose="020B0604020202020204" pitchFamily="34" charset="0"/>
                <a:cs typeface="Arial" panose="020B0604020202020204" pitchFamily="34" charset="0"/>
              </a:rPr>
              <a:t>A positive E</a:t>
            </a:r>
            <a:r>
              <a:rPr lang="en-US" i="1" baseline="-25000" dirty="0">
                <a:solidFill>
                  <a:srgbClr val="FF0000"/>
                </a:solidFill>
                <a:latin typeface="Arial" panose="020B0604020202020204" pitchFamily="34" charset="0"/>
                <a:cs typeface="Arial" panose="020B0604020202020204" pitchFamily="34" charset="0"/>
              </a:rPr>
              <a:t>cell</a:t>
            </a:r>
            <a:r>
              <a:rPr lang="en-US" i="1" dirty="0">
                <a:solidFill>
                  <a:srgbClr val="FF0000"/>
                </a:solidFill>
                <a:latin typeface="Arial" panose="020B0604020202020204" pitchFamily="34" charset="0"/>
                <a:cs typeface="Arial" panose="020B0604020202020204" pitchFamily="34" charset="0"/>
              </a:rPr>
              <a:t> yields work done by the system, results in a ∆G &lt; 0</a:t>
            </a:r>
            <a:endParaRPr lang="en-US" i="1" baseline="-25000" dirty="0">
              <a:solidFill>
                <a:srgbClr val="FF0000"/>
              </a:solidFill>
              <a:latin typeface="Arial" panose="020B0604020202020204" pitchFamily="34" charset="0"/>
              <a:cs typeface="Arial" panose="020B0604020202020204" pitchFamily="34" charset="0"/>
            </a:endParaRPr>
          </a:p>
        </p:txBody>
      </p:sp>
      <p:sp>
        <p:nvSpPr>
          <p:cNvPr id="19" name="Oval 18"/>
          <p:cNvSpPr/>
          <p:nvPr/>
        </p:nvSpPr>
        <p:spPr bwMode="auto">
          <a:xfrm>
            <a:off x="3611033" y="5272773"/>
            <a:ext cx="304800" cy="373213"/>
          </a:xfrm>
          <a:prstGeom prst="ellipse">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3366FF"/>
              </a:solidFill>
              <a:effectLst/>
              <a:latin typeface="Times"/>
            </a:endParaRPr>
          </a:p>
        </p:txBody>
      </p:sp>
    </p:spTree>
    <p:extLst>
      <p:ext uri="{BB962C8B-B14F-4D97-AF65-F5344CB8AC3E}">
        <p14:creationId xmlns:p14="http://schemas.microsoft.com/office/powerpoint/2010/main" val="3649887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2" grpId="0"/>
      <p:bldP spid="3" grpId="0"/>
      <p:bldP spid="14" grpId="0"/>
      <p:bldP spid="15" grpId="0"/>
      <p:bldP spid="16" grpId="0"/>
      <p:bldP spid="18" grpId="0"/>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Voltage and Electrical Work</a:t>
            </a:r>
            <a:endParaRPr lang="en-US" sz="4400" kern="0" dirty="0">
              <a:solidFill>
                <a:schemeClr val="tx1"/>
              </a:solidFill>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19" name="Object 18"/>
          <p:cNvGraphicFramePr>
            <a:graphicFrameLocks noChangeAspect="1"/>
          </p:cNvGraphicFramePr>
          <p:nvPr/>
        </p:nvGraphicFramePr>
        <p:xfrm>
          <a:off x="1600200" y="1497686"/>
          <a:ext cx="2685036" cy="560461"/>
        </p:xfrm>
        <a:graphic>
          <a:graphicData uri="http://schemas.openxmlformats.org/presentationml/2006/ole">
            <mc:AlternateContent xmlns:mc="http://schemas.openxmlformats.org/markup-compatibility/2006">
              <mc:Choice xmlns:v="urn:schemas-microsoft-com:vml" Requires="v">
                <p:oleObj spid="_x0000_s2049" name="Equation" r:id="rId4" imgW="1091880" imgH="228600" progId="Equation.3">
                  <p:embed/>
                </p:oleObj>
              </mc:Choice>
              <mc:Fallback>
                <p:oleObj name="Equation" r:id="rId4" imgW="1091880" imgH="228600" progId="Equation.3">
                  <p:embed/>
                  <p:pic>
                    <p:nvPicPr>
                      <p:cNvPr id="19" name="Object 18"/>
                      <p:cNvPicPr/>
                      <p:nvPr/>
                    </p:nvPicPr>
                    <p:blipFill>
                      <a:blip r:embed="rId5"/>
                      <a:stretch>
                        <a:fillRect/>
                      </a:stretch>
                    </p:blipFill>
                    <p:spPr>
                      <a:xfrm>
                        <a:off x="1600200" y="1497686"/>
                        <a:ext cx="2685036" cy="560461"/>
                      </a:xfrm>
                      <a:prstGeom prst="rect">
                        <a:avLst/>
                      </a:prstGeom>
                    </p:spPr>
                  </p:pic>
                </p:oleObj>
              </mc:Fallback>
            </mc:AlternateContent>
          </a:graphicData>
        </a:graphic>
      </p:graphicFrame>
      <p:sp>
        <p:nvSpPr>
          <p:cNvPr id="20" name="TextBox 19"/>
          <p:cNvSpPr txBox="1"/>
          <p:nvPr/>
        </p:nvSpPr>
        <p:spPr>
          <a:xfrm>
            <a:off x="-16933" y="1066800"/>
            <a:ext cx="4893734" cy="430887"/>
          </a:xfrm>
          <a:prstGeom prst="rect">
            <a:avLst/>
          </a:prstGeom>
          <a:noFill/>
        </p:spPr>
        <p:txBody>
          <a:bodyPr wrap="square" rtlCol="0">
            <a:spAutoFit/>
          </a:bodyPr>
          <a:lstStyle/>
          <a:p>
            <a:r>
              <a:rPr lang="en-US" sz="2200" i="1" dirty="0">
                <a:solidFill>
                  <a:srgbClr val="3366FF"/>
                </a:solidFill>
              </a:rPr>
              <a:t>If we combine these two equations:</a:t>
            </a:r>
          </a:p>
        </p:txBody>
      </p:sp>
      <p:sp>
        <p:nvSpPr>
          <p:cNvPr id="21" name="TextBox 20"/>
          <p:cNvSpPr txBox="1"/>
          <p:nvPr/>
        </p:nvSpPr>
        <p:spPr>
          <a:xfrm>
            <a:off x="-33866" y="2013625"/>
            <a:ext cx="8720666" cy="430887"/>
          </a:xfrm>
          <a:prstGeom prst="rect">
            <a:avLst/>
          </a:prstGeom>
          <a:noFill/>
        </p:spPr>
        <p:txBody>
          <a:bodyPr wrap="square" rtlCol="0">
            <a:spAutoFit/>
          </a:bodyPr>
          <a:lstStyle/>
          <a:p>
            <a:r>
              <a:rPr lang="en-US" sz="2200" i="1" dirty="0">
                <a:solidFill>
                  <a:srgbClr val="3366FF"/>
                </a:solidFill>
              </a:rPr>
              <a:t>How can we represent Q with quantities that we readily know?</a:t>
            </a:r>
          </a:p>
        </p:txBody>
      </p:sp>
      <p:sp>
        <p:nvSpPr>
          <p:cNvPr id="2" name="TextBox 1">
            <a:extLst>
              <a:ext uri="{FF2B5EF4-FFF2-40B4-BE49-F238E27FC236}">
                <a16:creationId xmlns:a16="http://schemas.microsoft.com/office/drawing/2014/main" id="{6D59AD49-71EF-2145-9BA1-34F4F9E0D827}"/>
              </a:ext>
            </a:extLst>
          </p:cNvPr>
          <p:cNvSpPr txBox="1"/>
          <p:nvPr/>
        </p:nvSpPr>
        <p:spPr>
          <a:xfrm>
            <a:off x="76200" y="3276600"/>
            <a:ext cx="7721986" cy="1261884"/>
          </a:xfrm>
          <a:prstGeom prst="rect">
            <a:avLst/>
          </a:prstGeom>
          <a:noFill/>
        </p:spPr>
        <p:txBody>
          <a:bodyPr wrap="none" rtlCol="0">
            <a:spAutoFit/>
          </a:bodyPr>
          <a:lstStyle/>
          <a:p>
            <a:r>
              <a:rPr lang="en-US" sz="4400" dirty="0"/>
              <a:t>Here </a:t>
            </a:r>
            <a:r>
              <a:rPr lang="en-US" sz="4400" i="1" dirty="0"/>
              <a:t>Q</a:t>
            </a:r>
            <a:r>
              <a:rPr lang="en-US" sz="4400" dirty="0"/>
              <a:t> is NOT </a:t>
            </a:r>
            <a:r>
              <a:rPr lang="en-US" sz="4400" i="1" dirty="0"/>
              <a:t>Q</a:t>
            </a:r>
            <a:r>
              <a:rPr lang="en-US" sz="4400" dirty="0"/>
              <a:t> related to K</a:t>
            </a:r>
          </a:p>
          <a:p>
            <a:r>
              <a:rPr lang="en-US" sz="3200" i="1" dirty="0">
                <a:solidFill>
                  <a:srgbClr val="FF0000"/>
                </a:solidFill>
              </a:rPr>
              <a:t>Q </a:t>
            </a:r>
            <a:r>
              <a:rPr lang="en-US" sz="3200" dirty="0">
                <a:solidFill>
                  <a:srgbClr val="FF0000"/>
                </a:solidFill>
              </a:rPr>
              <a:t>is the charge being moved in coulombs</a:t>
            </a:r>
          </a:p>
        </p:txBody>
      </p:sp>
    </p:spTree>
    <p:extLst>
      <p:ext uri="{BB962C8B-B14F-4D97-AF65-F5344CB8AC3E}">
        <p14:creationId xmlns:p14="http://schemas.microsoft.com/office/powerpoint/2010/main" val="5375374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Voltage and Electrical Work</a:t>
            </a:r>
            <a:endParaRPr lang="en-US" sz="4400" kern="0" dirty="0">
              <a:solidFill>
                <a:schemeClr val="tx1"/>
              </a:solidFill>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19" name="Object 18"/>
          <p:cNvGraphicFramePr>
            <a:graphicFrameLocks noChangeAspect="1"/>
          </p:cNvGraphicFramePr>
          <p:nvPr>
            <p:extLst>
              <p:ext uri="{D42A27DB-BD31-4B8C-83A1-F6EECF244321}">
                <p14:modId xmlns:p14="http://schemas.microsoft.com/office/powerpoint/2010/main" val="292908496"/>
              </p:ext>
            </p:extLst>
          </p:nvPr>
        </p:nvGraphicFramePr>
        <p:xfrm>
          <a:off x="1600200" y="1497686"/>
          <a:ext cx="2685036" cy="560461"/>
        </p:xfrm>
        <a:graphic>
          <a:graphicData uri="http://schemas.openxmlformats.org/presentationml/2006/ole">
            <mc:AlternateContent xmlns:mc="http://schemas.openxmlformats.org/markup-compatibility/2006">
              <mc:Choice xmlns:v="urn:schemas-microsoft-com:vml" Requires="v">
                <p:oleObj spid="_x0000_s3073" name="Equation" r:id="rId4" imgW="1091880" imgH="228600" progId="Equation.3">
                  <p:embed/>
                </p:oleObj>
              </mc:Choice>
              <mc:Fallback>
                <p:oleObj name="Equation" r:id="rId4" imgW="1091880" imgH="228600" progId="Equation.3">
                  <p:embed/>
                  <p:pic>
                    <p:nvPicPr>
                      <p:cNvPr id="19" name="Object 18"/>
                      <p:cNvPicPr/>
                      <p:nvPr/>
                    </p:nvPicPr>
                    <p:blipFill>
                      <a:blip r:embed="rId5"/>
                      <a:stretch>
                        <a:fillRect/>
                      </a:stretch>
                    </p:blipFill>
                    <p:spPr>
                      <a:xfrm>
                        <a:off x="1600200" y="1497686"/>
                        <a:ext cx="2685036" cy="560461"/>
                      </a:xfrm>
                      <a:prstGeom prst="rect">
                        <a:avLst/>
                      </a:prstGeom>
                    </p:spPr>
                  </p:pic>
                </p:oleObj>
              </mc:Fallback>
            </mc:AlternateContent>
          </a:graphicData>
        </a:graphic>
      </p:graphicFrame>
      <p:sp>
        <p:nvSpPr>
          <p:cNvPr id="20" name="TextBox 19"/>
          <p:cNvSpPr txBox="1"/>
          <p:nvPr/>
        </p:nvSpPr>
        <p:spPr>
          <a:xfrm>
            <a:off x="-16933" y="1066800"/>
            <a:ext cx="4893734" cy="430887"/>
          </a:xfrm>
          <a:prstGeom prst="rect">
            <a:avLst/>
          </a:prstGeom>
          <a:noFill/>
        </p:spPr>
        <p:txBody>
          <a:bodyPr wrap="square" rtlCol="0">
            <a:spAutoFit/>
          </a:bodyPr>
          <a:lstStyle/>
          <a:p>
            <a:r>
              <a:rPr lang="en-US" sz="2200" i="1" dirty="0">
                <a:solidFill>
                  <a:srgbClr val="3366FF"/>
                </a:solidFill>
              </a:rPr>
              <a:t>If we combine these two equations:</a:t>
            </a:r>
          </a:p>
        </p:txBody>
      </p:sp>
      <p:sp>
        <p:nvSpPr>
          <p:cNvPr id="21" name="TextBox 20"/>
          <p:cNvSpPr txBox="1"/>
          <p:nvPr/>
        </p:nvSpPr>
        <p:spPr>
          <a:xfrm>
            <a:off x="-33866" y="2013625"/>
            <a:ext cx="8720666" cy="430887"/>
          </a:xfrm>
          <a:prstGeom prst="rect">
            <a:avLst/>
          </a:prstGeom>
          <a:noFill/>
        </p:spPr>
        <p:txBody>
          <a:bodyPr wrap="square" rtlCol="0">
            <a:spAutoFit/>
          </a:bodyPr>
          <a:lstStyle/>
          <a:p>
            <a:r>
              <a:rPr lang="en-US" sz="2200" i="1" dirty="0">
                <a:solidFill>
                  <a:srgbClr val="3366FF"/>
                </a:solidFill>
              </a:rPr>
              <a:t>How can we represent Q with quantities that we readily know?</a:t>
            </a:r>
          </a:p>
        </p:txBody>
      </p:sp>
      <p:graphicFrame>
        <p:nvGraphicFramePr>
          <p:cNvPr id="22" name="Object 21"/>
          <p:cNvGraphicFramePr>
            <a:graphicFrameLocks noChangeAspect="1"/>
          </p:cNvGraphicFramePr>
          <p:nvPr>
            <p:extLst>
              <p:ext uri="{D42A27DB-BD31-4B8C-83A1-F6EECF244321}">
                <p14:modId xmlns:p14="http://schemas.microsoft.com/office/powerpoint/2010/main" val="2037661890"/>
              </p:ext>
            </p:extLst>
          </p:nvPr>
        </p:nvGraphicFramePr>
        <p:xfrm>
          <a:off x="405901" y="2372107"/>
          <a:ext cx="5349505" cy="819174"/>
        </p:xfrm>
        <a:graphic>
          <a:graphicData uri="http://schemas.openxmlformats.org/presentationml/2006/ole">
            <mc:AlternateContent xmlns:mc="http://schemas.openxmlformats.org/markup-compatibility/2006">
              <mc:Choice xmlns:v="urn:schemas-microsoft-com:vml" Requires="v">
                <p:oleObj spid="_x0000_s3074" name="Equation" r:id="rId6" imgW="2565360" imgH="393480" progId="Equation.3">
                  <p:embed/>
                </p:oleObj>
              </mc:Choice>
              <mc:Fallback>
                <p:oleObj name="Equation" r:id="rId6" imgW="2565360" imgH="393480" progId="Equation.3">
                  <p:embed/>
                  <p:pic>
                    <p:nvPicPr>
                      <p:cNvPr id="22" name="Object 21"/>
                      <p:cNvPicPr/>
                      <p:nvPr/>
                    </p:nvPicPr>
                    <p:blipFill>
                      <a:blip r:embed="rId7"/>
                      <a:stretch>
                        <a:fillRect/>
                      </a:stretch>
                    </p:blipFill>
                    <p:spPr>
                      <a:xfrm>
                        <a:off x="405901" y="2372107"/>
                        <a:ext cx="5349505" cy="819174"/>
                      </a:xfrm>
                      <a:prstGeom prst="rect">
                        <a:avLst/>
                      </a:prstGeom>
                    </p:spPr>
                  </p:pic>
                </p:oleObj>
              </mc:Fallback>
            </mc:AlternateContent>
          </a:graphicData>
        </a:graphic>
      </p:graphicFrame>
      <p:sp>
        <p:nvSpPr>
          <p:cNvPr id="23" name="Rectangle 22"/>
          <p:cNvSpPr/>
          <p:nvPr/>
        </p:nvSpPr>
        <p:spPr>
          <a:xfrm>
            <a:off x="6324600" y="2446884"/>
            <a:ext cx="2497667" cy="707886"/>
          </a:xfrm>
          <a:prstGeom prst="rect">
            <a:avLst/>
          </a:prstGeom>
        </p:spPr>
        <p:txBody>
          <a:bodyPr wrap="square">
            <a:spAutoFit/>
          </a:bodyPr>
          <a:lstStyle/>
          <a:p>
            <a:pPr marL="0" lvl="1" eaLnBrk="1" hangingPunct="1">
              <a:spcBef>
                <a:spcPts val="400"/>
              </a:spcBef>
            </a:pPr>
            <a:r>
              <a:rPr lang="en-US" sz="2000" i="1" dirty="0">
                <a:solidFill>
                  <a:srgbClr val="FF0000"/>
                </a:solidFill>
                <a:latin typeface="Arial" panose="020B0604020202020204" pitchFamily="34" charset="0"/>
                <a:cs typeface="Arial" panose="020B0604020202020204" pitchFamily="34" charset="0"/>
              </a:rPr>
              <a:t>Gives coulombs per </a:t>
            </a:r>
            <a:r>
              <a:rPr lang="en-US" sz="2000" i="1" dirty="0" err="1">
                <a:solidFill>
                  <a:srgbClr val="FF0000"/>
                </a:solidFill>
                <a:latin typeface="Arial" panose="020B0604020202020204" pitchFamily="34" charset="0"/>
                <a:cs typeface="Arial" panose="020B0604020202020204" pitchFamily="34" charset="0"/>
              </a:rPr>
              <a:t>mol</a:t>
            </a:r>
            <a:r>
              <a:rPr lang="en-US" sz="2000" i="1" dirty="0">
                <a:solidFill>
                  <a:srgbClr val="FF0000"/>
                </a:solidFill>
                <a:latin typeface="Arial" panose="020B0604020202020204" pitchFamily="34" charset="0"/>
                <a:cs typeface="Arial" panose="020B0604020202020204" pitchFamily="34" charset="0"/>
              </a:rPr>
              <a:t> of electrons</a:t>
            </a:r>
          </a:p>
        </p:txBody>
      </p:sp>
      <p:sp>
        <p:nvSpPr>
          <p:cNvPr id="26" name="Rectangle 25"/>
          <p:cNvSpPr/>
          <p:nvPr/>
        </p:nvSpPr>
        <p:spPr>
          <a:xfrm>
            <a:off x="228600" y="3191282"/>
            <a:ext cx="8991600" cy="400110"/>
          </a:xfrm>
          <a:prstGeom prst="rect">
            <a:avLst/>
          </a:prstGeom>
        </p:spPr>
        <p:txBody>
          <a:bodyPr wrap="square">
            <a:spAutoFit/>
          </a:bodyPr>
          <a:lstStyle/>
          <a:p>
            <a:pPr marL="0" lvl="1" eaLnBrk="1" hangingPunct="1">
              <a:spcBef>
                <a:spcPts val="400"/>
              </a:spcBef>
            </a:pPr>
            <a:r>
              <a:rPr lang="en-US" sz="2000" i="1" dirty="0">
                <a:solidFill>
                  <a:srgbClr val="FF0000"/>
                </a:solidFill>
                <a:latin typeface="Arial" panose="020B0604020202020204" pitchFamily="34" charset="0"/>
                <a:cs typeface="Arial" panose="020B0604020202020204" pitchFamily="34" charset="0"/>
              </a:rPr>
              <a:t>Can determine moles (n) of electrons–transferred from overall redox equation!</a:t>
            </a:r>
          </a:p>
        </p:txBody>
      </p:sp>
      <p:graphicFrame>
        <p:nvGraphicFramePr>
          <p:cNvPr id="27" name="Object 26"/>
          <p:cNvGraphicFramePr>
            <a:graphicFrameLocks noChangeAspect="1"/>
          </p:cNvGraphicFramePr>
          <p:nvPr>
            <p:extLst>
              <p:ext uri="{D42A27DB-BD31-4B8C-83A1-F6EECF244321}">
                <p14:modId xmlns:p14="http://schemas.microsoft.com/office/powerpoint/2010/main" val="819465935"/>
              </p:ext>
            </p:extLst>
          </p:nvPr>
        </p:nvGraphicFramePr>
        <p:xfrm>
          <a:off x="2209800" y="3644899"/>
          <a:ext cx="1313620" cy="537729"/>
        </p:xfrm>
        <a:graphic>
          <a:graphicData uri="http://schemas.openxmlformats.org/presentationml/2006/ole">
            <mc:AlternateContent xmlns:mc="http://schemas.openxmlformats.org/markup-compatibility/2006">
              <mc:Choice xmlns:v="urn:schemas-microsoft-com:vml" Requires="v">
                <p:oleObj spid="_x0000_s3075" name="Equation" r:id="rId8" imgW="495000" imgH="203040" progId="Equation.3">
                  <p:embed/>
                </p:oleObj>
              </mc:Choice>
              <mc:Fallback>
                <p:oleObj name="Equation" r:id="rId8" imgW="495000" imgH="203040" progId="Equation.3">
                  <p:embed/>
                  <p:pic>
                    <p:nvPicPr>
                      <p:cNvPr id="27" name="Object 26"/>
                      <p:cNvPicPr/>
                      <p:nvPr/>
                    </p:nvPicPr>
                    <p:blipFill>
                      <a:blip r:embed="rId9"/>
                      <a:stretch>
                        <a:fillRect/>
                      </a:stretch>
                    </p:blipFill>
                    <p:spPr>
                      <a:xfrm>
                        <a:off x="2209800" y="3644899"/>
                        <a:ext cx="1313620" cy="537729"/>
                      </a:xfrm>
                      <a:prstGeom prst="rect">
                        <a:avLst/>
                      </a:prstGeom>
                    </p:spPr>
                  </p:pic>
                </p:oleObj>
              </mc:Fallback>
            </mc:AlternateContent>
          </a:graphicData>
        </a:graphic>
      </p:graphicFrame>
      <p:sp>
        <p:nvSpPr>
          <p:cNvPr id="28" name="Rectangle 27"/>
          <p:cNvSpPr/>
          <p:nvPr/>
        </p:nvSpPr>
        <p:spPr>
          <a:xfrm>
            <a:off x="3733800" y="3650658"/>
            <a:ext cx="4495800" cy="400110"/>
          </a:xfrm>
          <a:prstGeom prst="rect">
            <a:avLst/>
          </a:prstGeom>
        </p:spPr>
        <p:txBody>
          <a:bodyPr wrap="square">
            <a:spAutoFit/>
          </a:bodyPr>
          <a:lstStyle/>
          <a:p>
            <a:pPr marL="0" lvl="1" eaLnBrk="1" hangingPunct="1">
              <a:spcBef>
                <a:spcPts val="400"/>
              </a:spcBef>
            </a:pPr>
            <a:r>
              <a:rPr lang="en-US" sz="2000" i="1" dirty="0">
                <a:solidFill>
                  <a:srgbClr val="FF0000"/>
                </a:solidFill>
                <a:latin typeface="Arial" panose="020B0604020202020204" pitchFamily="34" charset="0"/>
                <a:cs typeface="Arial" panose="020B0604020202020204" pitchFamily="34" charset="0"/>
              </a:rPr>
              <a:t>Gives total charge in coulombs</a:t>
            </a:r>
          </a:p>
        </p:txBody>
      </p:sp>
      <p:sp>
        <p:nvSpPr>
          <p:cNvPr id="30" name="TextBox 29"/>
          <p:cNvSpPr txBox="1"/>
          <p:nvPr/>
        </p:nvSpPr>
        <p:spPr>
          <a:xfrm>
            <a:off x="0" y="4151853"/>
            <a:ext cx="8720666" cy="430887"/>
          </a:xfrm>
          <a:prstGeom prst="rect">
            <a:avLst/>
          </a:prstGeom>
          <a:noFill/>
        </p:spPr>
        <p:txBody>
          <a:bodyPr wrap="square" rtlCol="0">
            <a:spAutoFit/>
          </a:bodyPr>
          <a:lstStyle/>
          <a:p>
            <a:r>
              <a:rPr lang="en-US" sz="2200" i="1" dirty="0">
                <a:solidFill>
                  <a:srgbClr val="3366FF"/>
                </a:solidFill>
              </a:rPr>
              <a:t>If we substitute this expression in for Q:</a:t>
            </a:r>
          </a:p>
        </p:txBody>
      </p:sp>
      <p:graphicFrame>
        <p:nvGraphicFramePr>
          <p:cNvPr id="31" name="Object 30"/>
          <p:cNvGraphicFramePr>
            <a:graphicFrameLocks noChangeAspect="1"/>
          </p:cNvGraphicFramePr>
          <p:nvPr>
            <p:extLst>
              <p:ext uri="{D42A27DB-BD31-4B8C-83A1-F6EECF244321}">
                <p14:modId xmlns:p14="http://schemas.microsoft.com/office/powerpoint/2010/main" val="3041626032"/>
              </p:ext>
            </p:extLst>
          </p:nvPr>
        </p:nvGraphicFramePr>
        <p:xfrm>
          <a:off x="1683279" y="4696226"/>
          <a:ext cx="3503752" cy="683916"/>
        </p:xfrm>
        <a:graphic>
          <a:graphicData uri="http://schemas.openxmlformats.org/presentationml/2006/ole">
            <mc:AlternateContent xmlns:mc="http://schemas.openxmlformats.org/markup-compatibility/2006">
              <mc:Choice xmlns:v="urn:schemas-microsoft-com:vml" Requires="v">
                <p:oleObj spid="_x0000_s3076" name="Equation" r:id="rId10" imgW="1168200" imgH="228600" progId="Equation.3">
                  <p:embed/>
                </p:oleObj>
              </mc:Choice>
              <mc:Fallback>
                <p:oleObj name="Equation" r:id="rId10" imgW="1168200" imgH="228600" progId="Equation.3">
                  <p:embed/>
                  <p:pic>
                    <p:nvPicPr>
                      <p:cNvPr id="31" name="Object 30"/>
                      <p:cNvPicPr/>
                      <p:nvPr/>
                    </p:nvPicPr>
                    <p:blipFill>
                      <a:blip r:embed="rId11"/>
                      <a:stretch>
                        <a:fillRect/>
                      </a:stretch>
                    </p:blipFill>
                    <p:spPr>
                      <a:xfrm>
                        <a:off x="1683279" y="4696226"/>
                        <a:ext cx="3503752" cy="683916"/>
                      </a:xfrm>
                      <a:prstGeom prst="rect">
                        <a:avLst/>
                      </a:prstGeom>
                    </p:spPr>
                  </p:pic>
                </p:oleObj>
              </mc:Fallback>
            </mc:AlternateContent>
          </a:graphicData>
        </a:graphic>
      </p:graphicFrame>
      <p:sp>
        <p:nvSpPr>
          <p:cNvPr id="32" name="TextBox 31"/>
          <p:cNvSpPr txBox="1"/>
          <p:nvPr/>
        </p:nvSpPr>
        <p:spPr>
          <a:xfrm>
            <a:off x="762000" y="5469004"/>
            <a:ext cx="8568266" cy="430887"/>
          </a:xfrm>
          <a:prstGeom prst="rect">
            <a:avLst/>
          </a:prstGeom>
          <a:noFill/>
        </p:spPr>
        <p:txBody>
          <a:bodyPr wrap="square" rtlCol="0">
            <a:spAutoFit/>
          </a:bodyPr>
          <a:lstStyle/>
          <a:p>
            <a:r>
              <a:rPr lang="en-US" sz="2200" i="1" dirty="0">
                <a:solidFill>
                  <a:srgbClr val="3366FF"/>
                </a:solidFill>
              </a:rPr>
              <a:t>A relationship that relates energetics to electrochemical potentials.</a:t>
            </a:r>
          </a:p>
        </p:txBody>
      </p:sp>
      <p:sp>
        <p:nvSpPr>
          <p:cNvPr id="33" name="Rectangle 32"/>
          <p:cNvSpPr/>
          <p:nvPr/>
        </p:nvSpPr>
        <p:spPr bwMode="auto">
          <a:xfrm>
            <a:off x="1600200" y="4664148"/>
            <a:ext cx="3657600" cy="715993"/>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Tree>
    <p:extLst>
      <p:ext uri="{BB962C8B-B14F-4D97-AF65-F5344CB8AC3E}">
        <p14:creationId xmlns:p14="http://schemas.microsoft.com/office/powerpoint/2010/main" val="23413502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6" grpId="0"/>
      <p:bldP spid="28" grpId="0"/>
      <p:bldP spid="30" grpId="0"/>
      <p:bldP spid="32" grpId="0"/>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p:cNvSpPr>
            <a:spLocks noGrp="1" noChangeArrowheads="1"/>
          </p:cNvSpPr>
          <p:nvPr>
            <p:ph type="body" idx="1"/>
          </p:nvPr>
        </p:nvSpPr>
        <p:spPr>
          <a:xfrm>
            <a:off x="76200" y="1066800"/>
            <a:ext cx="8991600" cy="2209800"/>
          </a:xfrm>
        </p:spPr>
        <p:txBody>
          <a:bodyPr/>
          <a:lstStyle/>
          <a:p>
            <a:pPr marL="90488" indent="-90488" eaLnBrk="1" hangingPunct="1">
              <a:spcBef>
                <a:spcPts val="600"/>
              </a:spcBef>
              <a:buFontTx/>
              <a:buNone/>
            </a:pPr>
            <a:r>
              <a:rPr lang="en-US" dirty="0">
                <a:solidFill>
                  <a:schemeClr val="accent4"/>
                </a:solidFill>
                <a:latin typeface="Arial" charset="0"/>
                <a:cs typeface="Arial" charset="0"/>
              </a:rPr>
              <a:t>	</a:t>
            </a:r>
            <a:r>
              <a:rPr lang="en-US" sz="3000" dirty="0">
                <a:solidFill>
                  <a:schemeClr val="accent4"/>
                </a:solidFill>
                <a:latin typeface="Arial" charset="0"/>
                <a:cs typeface="Arial" charset="0"/>
              </a:rPr>
              <a:t>Calculate the value of </a:t>
            </a:r>
            <a:r>
              <a:rPr lang="en-US" sz="3000" dirty="0">
                <a:solidFill>
                  <a:schemeClr val="accent4"/>
                </a:solidFill>
                <a:latin typeface="Symbol" pitchFamily="18" charset="2"/>
                <a:cs typeface="Arial" charset="0"/>
              </a:rPr>
              <a:t></a:t>
            </a:r>
            <a:r>
              <a:rPr lang="en-US" sz="3000" i="1" dirty="0">
                <a:solidFill>
                  <a:schemeClr val="accent4"/>
                </a:solidFill>
                <a:latin typeface="Arial" charset="0"/>
                <a:cs typeface="Arial" charset="0"/>
              </a:rPr>
              <a:t>G</a:t>
            </a:r>
            <a:r>
              <a:rPr lang="en-US" sz="3000" dirty="0">
                <a:solidFill>
                  <a:schemeClr val="accent4"/>
                </a:solidFill>
                <a:latin typeface="Arial" charset="0"/>
                <a:cs typeface="Arial" charset="0"/>
              </a:rPr>
              <a:t> and the work done on the circuit for the reaction,</a:t>
            </a:r>
          </a:p>
          <a:p>
            <a:pPr marL="90488" indent="-90488" algn="ctr" eaLnBrk="1" hangingPunct="1">
              <a:spcBef>
                <a:spcPts val="600"/>
              </a:spcBef>
              <a:buFontTx/>
              <a:buNone/>
            </a:pPr>
            <a:r>
              <a:rPr lang="en-US" sz="3000" dirty="0">
                <a:solidFill>
                  <a:schemeClr val="accent4"/>
                </a:solidFill>
                <a:latin typeface="Arial" charset="0"/>
                <a:cs typeface="Arial" charset="0"/>
              </a:rPr>
              <a:t>Mg(</a:t>
            </a:r>
            <a:r>
              <a:rPr lang="en-US" sz="3000" i="1" dirty="0">
                <a:solidFill>
                  <a:schemeClr val="accent4"/>
                </a:solidFill>
                <a:latin typeface="Arial" charset="0"/>
                <a:cs typeface="Arial" charset="0"/>
              </a:rPr>
              <a:t>s</a:t>
            </a:r>
            <a:r>
              <a:rPr lang="en-US" sz="3000" dirty="0">
                <a:solidFill>
                  <a:schemeClr val="accent4"/>
                </a:solidFill>
                <a:latin typeface="Arial" charset="0"/>
                <a:cs typeface="Arial" charset="0"/>
              </a:rPr>
              <a:t>)  +  Cu</a:t>
            </a:r>
            <a:r>
              <a:rPr lang="en-US" sz="3000" baseline="30000" dirty="0">
                <a:solidFill>
                  <a:schemeClr val="accent4"/>
                </a:solidFill>
                <a:latin typeface="Arial" charset="0"/>
                <a:cs typeface="Arial" charset="0"/>
              </a:rPr>
              <a:t>2+</a:t>
            </a:r>
            <a:r>
              <a:rPr lang="en-US" sz="3000" dirty="0">
                <a:solidFill>
                  <a:schemeClr val="accent4"/>
                </a:solidFill>
                <a:latin typeface="Arial" charset="0"/>
                <a:cs typeface="Arial" charset="0"/>
              </a:rPr>
              <a:t>(</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  </a:t>
            </a:r>
            <a:r>
              <a:rPr lang="en-US" sz="3000" dirty="0">
                <a:solidFill>
                  <a:schemeClr val="accent4"/>
                </a:solidFill>
                <a:latin typeface="Arial" panose="020B0604020202020204" pitchFamily="34" charset="0"/>
                <a:cs typeface="Arial" panose="020B0604020202020204" pitchFamily="34" charset="0"/>
                <a:sym typeface="Wingdings" pitchFamily="2" charset="2"/>
              </a:rPr>
              <a:t>→</a:t>
            </a:r>
            <a:r>
              <a:rPr lang="en-US" sz="3000" dirty="0">
                <a:solidFill>
                  <a:schemeClr val="accent4"/>
                </a:solidFill>
                <a:latin typeface="Arial" charset="0"/>
                <a:cs typeface="Arial" charset="0"/>
              </a:rPr>
              <a:t>  Mg</a:t>
            </a:r>
            <a:r>
              <a:rPr lang="en-US" sz="3000" baseline="30000" dirty="0">
                <a:solidFill>
                  <a:schemeClr val="accent4"/>
                </a:solidFill>
                <a:latin typeface="Arial" charset="0"/>
                <a:cs typeface="Arial" charset="0"/>
              </a:rPr>
              <a:t>2+</a:t>
            </a:r>
            <a:r>
              <a:rPr lang="en-US" sz="3000" dirty="0">
                <a:solidFill>
                  <a:schemeClr val="accent4"/>
                </a:solidFill>
                <a:latin typeface="Arial" charset="0"/>
                <a:cs typeface="Arial" charset="0"/>
              </a:rPr>
              <a:t>(</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  +  Cu(</a:t>
            </a:r>
            <a:r>
              <a:rPr lang="en-US" sz="3000" i="1" dirty="0">
                <a:solidFill>
                  <a:schemeClr val="accent4"/>
                </a:solidFill>
                <a:latin typeface="Arial" charset="0"/>
                <a:cs typeface="Arial" charset="0"/>
              </a:rPr>
              <a:t>s</a:t>
            </a:r>
            <a:r>
              <a:rPr lang="en-US" sz="3000" dirty="0">
                <a:solidFill>
                  <a:schemeClr val="accent4"/>
                </a:solidFill>
                <a:latin typeface="Arial" charset="0"/>
                <a:cs typeface="Arial" charset="0"/>
              </a:rPr>
              <a:t>)</a:t>
            </a:r>
          </a:p>
          <a:p>
            <a:pPr marL="90488" indent="-90488" eaLnBrk="1" hangingPunct="1">
              <a:spcBef>
                <a:spcPts val="600"/>
              </a:spcBef>
              <a:buFontTx/>
              <a:buNone/>
            </a:pPr>
            <a:r>
              <a:rPr lang="en-US" sz="3000" dirty="0">
                <a:solidFill>
                  <a:schemeClr val="accent4"/>
                </a:solidFill>
                <a:latin typeface="Arial" charset="0"/>
                <a:cs typeface="Arial" charset="0"/>
              </a:rPr>
              <a:t>	taking place in a voltaic cell that produces 2.71 V.</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Practice: ∆</a:t>
            </a:r>
            <a:r>
              <a:rPr lang="en-US" sz="4400" i="1" kern="0" dirty="0">
                <a:solidFill>
                  <a:srgbClr val="084333"/>
                </a:solidFill>
                <a:cs typeface="Arial" panose="020B0604020202020204" pitchFamily="34" charset="0"/>
              </a:rPr>
              <a:t>G</a:t>
            </a:r>
            <a:r>
              <a:rPr lang="en-US" sz="4400" kern="0" dirty="0">
                <a:solidFill>
                  <a:srgbClr val="084333"/>
                </a:solidFill>
                <a:cs typeface="Arial" panose="020B0604020202020204" pitchFamily="34" charset="0"/>
              </a:rPr>
              <a:t> and </a:t>
            </a:r>
            <a:r>
              <a:rPr lang="en-US" sz="4400" i="1" kern="0" dirty="0">
                <a:solidFill>
                  <a:srgbClr val="084333"/>
                </a:solidFill>
                <a:cs typeface="Arial" panose="020B0604020202020204" pitchFamily="34" charset="0"/>
              </a:rPr>
              <a:t>E</a:t>
            </a:r>
            <a:r>
              <a:rPr lang="en-US" sz="4400" kern="0" baseline="-25000" dirty="0">
                <a:solidFill>
                  <a:srgbClr val="084333"/>
                </a:solidFill>
                <a:cs typeface="Arial" panose="020B0604020202020204" pitchFamily="34" charset="0"/>
              </a:rPr>
              <a:t>cell</a:t>
            </a:r>
            <a:endParaRPr lang="en-US" sz="4400" i="1" kern="0" dirty="0">
              <a:solidFill>
                <a:schemeClr val="tx1"/>
              </a:solidFill>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5" name="Rectangle 4"/>
          <p:cNvSpPr/>
          <p:nvPr/>
        </p:nvSpPr>
        <p:spPr>
          <a:xfrm>
            <a:off x="2174931" y="4038600"/>
            <a:ext cx="4169731" cy="523220"/>
          </a:xfrm>
          <a:prstGeom prst="rect">
            <a:avLst/>
          </a:prstGeom>
        </p:spPr>
        <p:txBody>
          <a:bodyPr wrap="none">
            <a:spAutoFit/>
          </a:bodyPr>
          <a:lstStyle/>
          <a:p>
            <a:pPr marL="90488" indent="-90488" algn="ctr" eaLnBrk="1" hangingPunct="1">
              <a:spcBef>
                <a:spcPts val="600"/>
              </a:spcBef>
              <a:buFontTx/>
              <a:buNone/>
            </a:pPr>
            <a:r>
              <a:rPr lang="en-US" sz="2800" dirty="0">
                <a:solidFill>
                  <a:schemeClr val="accent4"/>
                </a:solidFill>
              </a:rPr>
              <a:t>Cu</a:t>
            </a:r>
            <a:r>
              <a:rPr lang="en-US" sz="2800" baseline="30000" dirty="0">
                <a:solidFill>
                  <a:schemeClr val="accent4"/>
                </a:solidFill>
              </a:rPr>
              <a:t>2+</a:t>
            </a:r>
            <a:r>
              <a:rPr lang="en-US" sz="2800" dirty="0">
                <a:solidFill>
                  <a:schemeClr val="accent4"/>
                </a:solidFill>
              </a:rPr>
              <a:t>(</a:t>
            </a:r>
            <a:r>
              <a:rPr lang="en-US" sz="2800" i="1" dirty="0" err="1">
                <a:solidFill>
                  <a:schemeClr val="accent4"/>
                </a:solidFill>
              </a:rPr>
              <a:t>aq</a:t>
            </a:r>
            <a:r>
              <a:rPr lang="en-US" sz="2800" dirty="0">
                <a:solidFill>
                  <a:schemeClr val="accent4"/>
                </a:solidFill>
              </a:rPr>
              <a:t>)</a:t>
            </a:r>
            <a:r>
              <a:rPr lang="en-US" sz="2800" baseline="30000" dirty="0">
                <a:solidFill>
                  <a:schemeClr val="accent4"/>
                </a:solidFill>
              </a:rPr>
              <a:t>  </a:t>
            </a:r>
            <a:r>
              <a:rPr lang="en-US" sz="2800" dirty="0">
                <a:solidFill>
                  <a:schemeClr val="accent4"/>
                </a:solidFill>
              </a:rPr>
              <a:t>+ 2e</a:t>
            </a:r>
            <a:r>
              <a:rPr lang="en-US" sz="2800" baseline="30000" dirty="0">
                <a:solidFill>
                  <a:schemeClr val="accent4"/>
                </a:solidFill>
              </a:rPr>
              <a:t>–</a:t>
            </a:r>
            <a:r>
              <a:rPr lang="en-US" sz="2800" dirty="0">
                <a:solidFill>
                  <a:schemeClr val="accent4"/>
                </a:solidFill>
              </a:rPr>
              <a:t> </a:t>
            </a:r>
            <a:r>
              <a:rPr lang="en-US" sz="2800" dirty="0">
                <a:solidFill>
                  <a:schemeClr val="accent4"/>
                </a:solidFill>
                <a:latin typeface="Arial" panose="020B0604020202020204" pitchFamily="34" charset="0"/>
                <a:cs typeface="Arial" panose="020B0604020202020204" pitchFamily="34" charset="0"/>
                <a:sym typeface="Wingdings" pitchFamily="2" charset="2"/>
              </a:rPr>
              <a:t>→</a:t>
            </a:r>
            <a:r>
              <a:rPr lang="en-US" sz="2800" dirty="0">
                <a:solidFill>
                  <a:schemeClr val="accent4"/>
                </a:solidFill>
              </a:rPr>
              <a:t>  Cu(</a:t>
            </a:r>
            <a:r>
              <a:rPr lang="en-US" sz="2800" i="1" dirty="0">
                <a:solidFill>
                  <a:schemeClr val="accent4"/>
                </a:solidFill>
              </a:rPr>
              <a:t>s</a:t>
            </a:r>
            <a:r>
              <a:rPr lang="en-US" sz="2800" dirty="0">
                <a:solidFill>
                  <a:schemeClr val="accent4"/>
                </a:solidFill>
              </a:rPr>
              <a:t>) </a:t>
            </a:r>
          </a:p>
        </p:txBody>
      </p:sp>
      <p:sp>
        <p:nvSpPr>
          <p:cNvPr id="8" name="Rectangle 7"/>
          <p:cNvSpPr/>
          <p:nvPr/>
        </p:nvSpPr>
        <p:spPr>
          <a:xfrm>
            <a:off x="2261494" y="3320005"/>
            <a:ext cx="3996607" cy="523220"/>
          </a:xfrm>
          <a:prstGeom prst="rect">
            <a:avLst/>
          </a:prstGeom>
        </p:spPr>
        <p:txBody>
          <a:bodyPr wrap="none">
            <a:spAutoFit/>
          </a:bodyPr>
          <a:lstStyle/>
          <a:p>
            <a:pPr marL="90488" indent="-90488" algn="ctr" eaLnBrk="1" hangingPunct="1">
              <a:spcBef>
                <a:spcPts val="600"/>
              </a:spcBef>
              <a:buFontTx/>
              <a:buNone/>
            </a:pPr>
            <a:r>
              <a:rPr lang="en-US" sz="2800" dirty="0">
                <a:solidFill>
                  <a:schemeClr val="accent4"/>
                </a:solidFill>
              </a:rPr>
              <a:t>Mg(</a:t>
            </a:r>
            <a:r>
              <a:rPr lang="en-US" sz="2800" i="1" dirty="0">
                <a:solidFill>
                  <a:schemeClr val="accent4"/>
                </a:solidFill>
              </a:rPr>
              <a:t>s</a:t>
            </a:r>
            <a:r>
              <a:rPr lang="en-US" sz="2800" dirty="0">
                <a:solidFill>
                  <a:schemeClr val="accent4"/>
                </a:solidFill>
              </a:rPr>
              <a:t>)  </a:t>
            </a:r>
            <a:r>
              <a:rPr lang="en-US" sz="2800" dirty="0">
                <a:solidFill>
                  <a:schemeClr val="accent4"/>
                </a:solidFill>
                <a:latin typeface="Arial" panose="020B0604020202020204" pitchFamily="34" charset="0"/>
                <a:cs typeface="Arial" panose="020B0604020202020204" pitchFamily="34" charset="0"/>
                <a:sym typeface="Wingdings" pitchFamily="2" charset="2"/>
              </a:rPr>
              <a:t>→</a:t>
            </a:r>
            <a:r>
              <a:rPr lang="en-US" sz="2800" dirty="0">
                <a:solidFill>
                  <a:schemeClr val="accent4"/>
                </a:solidFill>
              </a:rPr>
              <a:t>  Mg</a:t>
            </a:r>
            <a:r>
              <a:rPr lang="en-US" sz="2800" baseline="30000" dirty="0">
                <a:solidFill>
                  <a:schemeClr val="accent4"/>
                </a:solidFill>
              </a:rPr>
              <a:t>2+</a:t>
            </a:r>
            <a:r>
              <a:rPr lang="en-US" sz="2800" dirty="0">
                <a:solidFill>
                  <a:schemeClr val="accent4"/>
                </a:solidFill>
              </a:rPr>
              <a:t>(</a:t>
            </a:r>
            <a:r>
              <a:rPr lang="en-US" sz="2800" i="1" dirty="0">
                <a:solidFill>
                  <a:schemeClr val="accent4"/>
                </a:solidFill>
              </a:rPr>
              <a:t>s</a:t>
            </a:r>
            <a:r>
              <a:rPr lang="en-US" sz="2800" dirty="0">
                <a:solidFill>
                  <a:schemeClr val="accent4"/>
                </a:solidFill>
              </a:rPr>
              <a:t>) + 2e</a:t>
            </a:r>
            <a:r>
              <a:rPr lang="en-US" sz="2800" baseline="30000" dirty="0">
                <a:solidFill>
                  <a:schemeClr val="accent4"/>
                </a:solidFill>
              </a:rPr>
              <a:t>–</a:t>
            </a:r>
            <a:endParaRPr lang="en-US" sz="2800" dirty="0">
              <a:solidFill>
                <a:schemeClr val="accent4"/>
              </a:solidFill>
            </a:endParaRPr>
          </a:p>
        </p:txBody>
      </p:sp>
      <p:sp>
        <p:nvSpPr>
          <p:cNvPr id="9" name="TextBox 8"/>
          <p:cNvSpPr txBox="1"/>
          <p:nvPr/>
        </p:nvSpPr>
        <p:spPr>
          <a:xfrm>
            <a:off x="381000" y="3253216"/>
            <a:ext cx="1508271" cy="646331"/>
          </a:xfrm>
          <a:prstGeom prst="rect">
            <a:avLst/>
          </a:prstGeom>
          <a:noFill/>
        </p:spPr>
        <p:txBody>
          <a:bodyPr wrap="square" rtlCol="0">
            <a:spAutoFit/>
          </a:bodyPr>
          <a:lstStyle/>
          <a:p>
            <a:pPr algn="ctr"/>
            <a:r>
              <a:rPr lang="en-US" dirty="0">
                <a:solidFill>
                  <a:srgbClr val="FF0000"/>
                </a:solidFill>
              </a:rPr>
              <a:t>oxidation half–reaction</a:t>
            </a:r>
          </a:p>
        </p:txBody>
      </p:sp>
      <p:sp>
        <p:nvSpPr>
          <p:cNvPr id="10" name="TextBox 9"/>
          <p:cNvSpPr txBox="1"/>
          <p:nvPr/>
        </p:nvSpPr>
        <p:spPr>
          <a:xfrm>
            <a:off x="381000" y="4004733"/>
            <a:ext cx="1508271" cy="646331"/>
          </a:xfrm>
          <a:prstGeom prst="rect">
            <a:avLst/>
          </a:prstGeom>
          <a:noFill/>
        </p:spPr>
        <p:txBody>
          <a:bodyPr wrap="square" rtlCol="0">
            <a:spAutoFit/>
          </a:bodyPr>
          <a:lstStyle/>
          <a:p>
            <a:pPr algn="ctr"/>
            <a:r>
              <a:rPr lang="en-US" dirty="0">
                <a:solidFill>
                  <a:srgbClr val="FF0000"/>
                </a:solidFill>
              </a:rPr>
              <a:t>reduction half–reaction</a:t>
            </a:r>
          </a:p>
        </p:txBody>
      </p:sp>
      <p:sp>
        <p:nvSpPr>
          <p:cNvPr id="13" name="Rectangle 12"/>
          <p:cNvSpPr/>
          <p:nvPr/>
        </p:nvSpPr>
        <p:spPr>
          <a:xfrm>
            <a:off x="3762704" y="4666539"/>
            <a:ext cx="994183" cy="523220"/>
          </a:xfrm>
          <a:prstGeom prst="rect">
            <a:avLst/>
          </a:prstGeom>
        </p:spPr>
        <p:txBody>
          <a:bodyPr wrap="none">
            <a:spAutoFit/>
          </a:bodyPr>
          <a:lstStyle/>
          <a:p>
            <a:pPr marL="90488" indent="-90488" algn="ctr" eaLnBrk="1" hangingPunct="1">
              <a:spcBef>
                <a:spcPts val="600"/>
              </a:spcBef>
              <a:buFontTx/>
              <a:buNone/>
            </a:pPr>
            <a:r>
              <a:rPr lang="en-US" sz="2800" dirty="0">
                <a:solidFill>
                  <a:schemeClr val="accent4"/>
                </a:solidFill>
              </a:rPr>
              <a:t>n = 2</a:t>
            </a:r>
          </a:p>
        </p:txBody>
      </p:sp>
      <p:sp>
        <p:nvSpPr>
          <p:cNvPr id="14" name="TextBox 13"/>
          <p:cNvSpPr txBox="1"/>
          <p:nvPr/>
        </p:nvSpPr>
        <p:spPr>
          <a:xfrm>
            <a:off x="-84065" y="4755783"/>
            <a:ext cx="3946671" cy="369332"/>
          </a:xfrm>
          <a:prstGeom prst="rect">
            <a:avLst/>
          </a:prstGeom>
          <a:noFill/>
        </p:spPr>
        <p:txBody>
          <a:bodyPr wrap="square" rtlCol="0">
            <a:spAutoFit/>
          </a:bodyPr>
          <a:lstStyle/>
          <a:p>
            <a:pPr algn="ctr"/>
            <a:r>
              <a:rPr lang="en-US" dirty="0">
                <a:solidFill>
                  <a:srgbClr val="FF0000"/>
                </a:solidFill>
              </a:rPr>
              <a:t>number of </a:t>
            </a:r>
            <a:r>
              <a:rPr lang="en-US" dirty="0" err="1">
                <a:solidFill>
                  <a:srgbClr val="FF0000"/>
                </a:solidFill>
              </a:rPr>
              <a:t>mol</a:t>
            </a:r>
            <a:r>
              <a:rPr lang="en-US" dirty="0">
                <a:solidFill>
                  <a:srgbClr val="FF0000"/>
                </a:solidFill>
              </a:rPr>
              <a:t> electrons involved</a:t>
            </a:r>
          </a:p>
        </p:txBody>
      </p:sp>
      <p:graphicFrame>
        <p:nvGraphicFramePr>
          <p:cNvPr id="15" name="Object 14"/>
          <p:cNvGraphicFramePr>
            <a:graphicFrameLocks noChangeAspect="1"/>
          </p:cNvGraphicFramePr>
          <p:nvPr>
            <p:extLst>
              <p:ext uri="{D42A27DB-BD31-4B8C-83A1-F6EECF244321}">
                <p14:modId xmlns:p14="http://schemas.microsoft.com/office/powerpoint/2010/main" val="3090375256"/>
              </p:ext>
            </p:extLst>
          </p:nvPr>
        </p:nvGraphicFramePr>
        <p:xfrm>
          <a:off x="59267" y="5463016"/>
          <a:ext cx="2291899" cy="447368"/>
        </p:xfrm>
        <a:graphic>
          <a:graphicData uri="http://schemas.openxmlformats.org/presentationml/2006/ole">
            <mc:AlternateContent xmlns:mc="http://schemas.openxmlformats.org/markup-compatibility/2006">
              <mc:Choice xmlns:v="urn:schemas-microsoft-com:vml" Requires="v">
                <p:oleObj spid="_x0000_s4097" name="Equation" r:id="rId4" imgW="1168200" imgH="228600" progId="Equation.3">
                  <p:embed/>
                </p:oleObj>
              </mc:Choice>
              <mc:Fallback>
                <p:oleObj name="Equation" r:id="rId4" imgW="1168200" imgH="228600" progId="Equation.3">
                  <p:embed/>
                  <p:pic>
                    <p:nvPicPr>
                      <p:cNvPr id="15" name="Object 14"/>
                      <p:cNvPicPr/>
                      <p:nvPr/>
                    </p:nvPicPr>
                    <p:blipFill>
                      <a:blip r:embed="rId5"/>
                      <a:stretch>
                        <a:fillRect/>
                      </a:stretch>
                    </p:blipFill>
                    <p:spPr>
                      <a:xfrm>
                        <a:off x="59267" y="5463016"/>
                        <a:ext cx="2291899" cy="447368"/>
                      </a:xfrm>
                      <a:prstGeom prst="rect">
                        <a:avLst/>
                      </a:prstGeom>
                    </p:spPr>
                  </p:pic>
                </p:oleObj>
              </mc:Fallback>
            </mc:AlternateContent>
          </a:graphicData>
        </a:graphic>
      </p:graphicFrame>
      <p:sp>
        <p:nvSpPr>
          <p:cNvPr id="16" name="TextBox 15"/>
          <p:cNvSpPr txBox="1"/>
          <p:nvPr/>
        </p:nvSpPr>
        <p:spPr>
          <a:xfrm>
            <a:off x="2284650" y="5463016"/>
            <a:ext cx="3155911" cy="369332"/>
          </a:xfrm>
          <a:prstGeom prst="rect">
            <a:avLst/>
          </a:prstGeom>
          <a:noFill/>
        </p:spPr>
        <p:txBody>
          <a:bodyPr wrap="square" rtlCol="0">
            <a:spAutoFit/>
          </a:bodyPr>
          <a:lstStyle/>
          <a:p>
            <a:pPr algn="ctr"/>
            <a:r>
              <a:rPr lang="en-US" dirty="0">
                <a:solidFill>
                  <a:srgbClr val="FF0000"/>
                </a:solidFill>
              </a:rPr>
              <a:t>Relationship of ∆</a:t>
            </a:r>
            <a:r>
              <a:rPr lang="en-US" i="1" dirty="0">
                <a:solidFill>
                  <a:srgbClr val="FF0000"/>
                </a:solidFill>
              </a:rPr>
              <a:t>G</a:t>
            </a:r>
            <a:r>
              <a:rPr lang="en-US" dirty="0">
                <a:solidFill>
                  <a:srgbClr val="FF0000"/>
                </a:solidFill>
              </a:rPr>
              <a:t> to </a:t>
            </a:r>
            <a:r>
              <a:rPr lang="en-US" i="1" dirty="0" err="1">
                <a:solidFill>
                  <a:srgbClr val="FF0000"/>
                </a:solidFill>
              </a:rPr>
              <a:t>E</a:t>
            </a:r>
            <a:r>
              <a:rPr lang="en-US" baseline="-25000" dirty="0" err="1">
                <a:solidFill>
                  <a:srgbClr val="FF0000"/>
                </a:solidFill>
              </a:rPr>
              <a:t>cell</a:t>
            </a:r>
            <a:endParaRPr lang="en-US" baseline="-25000" dirty="0">
              <a:solidFill>
                <a:srgbClr val="FF0000"/>
              </a:solidFill>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3066746307"/>
              </p:ext>
            </p:extLst>
          </p:nvPr>
        </p:nvGraphicFramePr>
        <p:xfrm>
          <a:off x="59267" y="5986488"/>
          <a:ext cx="5198533" cy="776517"/>
        </p:xfrm>
        <a:graphic>
          <a:graphicData uri="http://schemas.openxmlformats.org/presentationml/2006/ole">
            <mc:AlternateContent xmlns:mc="http://schemas.openxmlformats.org/markup-compatibility/2006">
              <mc:Choice xmlns:v="urn:schemas-microsoft-com:vml" Requires="v">
                <p:oleObj spid="_x0000_s4098" name="Equation" r:id="rId6" imgW="2882880" imgH="431640" progId="Equation.3">
                  <p:embed/>
                </p:oleObj>
              </mc:Choice>
              <mc:Fallback>
                <p:oleObj name="Equation" r:id="rId6" imgW="2882880" imgH="431640" progId="Equation.3">
                  <p:embed/>
                  <p:pic>
                    <p:nvPicPr>
                      <p:cNvPr id="17" name="Object 16"/>
                      <p:cNvPicPr/>
                      <p:nvPr/>
                    </p:nvPicPr>
                    <p:blipFill>
                      <a:blip r:embed="rId7"/>
                      <a:stretch>
                        <a:fillRect/>
                      </a:stretch>
                    </p:blipFill>
                    <p:spPr>
                      <a:xfrm>
                        <a:off x="59267" y="5986488"/>
                        <a:ext cx="5198533" cy="776517"/>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479128949"/>
              </p:ext>
            </p:extLst>
          </p:nvPr>
        </p:nvGraphicFramePr>
        <p:xfrm>
          <a:off x="5266267" y="6122538"/>
          <a:ext cx="3578446" cy="362751"/>
        </p:xfrm>
        <a:graphic>
          <a:graphicData uri="http://schemas.openxmlformats.org/presentationml/2006/ole">
            <mc:AlternateContent xmlns:mc="http://schemas.openxmlformats.org/markup-compatibility/2006">
              <mc:Choice xmlns:v="urn:schemas-microsoft-com:vml" Requires="v">
                <p:oleObj spid="_x0000_s4099" name="Equation" r:id="rId8" imgW="2006280" imgH="203040" progId="Equation.3">
                  <p:embed/>
                </p:oleObj>
              </mc:Choice>
              <mc:Fallback>
                <p:oleObj name="Equation" r:id="rId8" imgW="2006280" imgH="203040" progId="Equation.3">
                  <p:embed/>
                  <p:pic>
                    <p:nvPicPr>
                      <p:cNvPr id="18" name="Object 17"/>
                      <p:cNvPicPr/>
                      <p:nvPr/>
                    </p:nvPicPr>
                    <p:blipFill>
                      <a:blip r:embed="rId9"/>
                      <a:stretch>
                        <a:fillRect/>
                      </a:stretch>
                    </p:blipFill>
                    <p:spPr>
                      <a:xfrm>
                        <a:off x="5266267" y="6122538"/>
                        <a:ext cx="3578446" cy="362751"/>
                      </a:xfrm>
                      <a:prstGeom prst="rect">
                        <a:avLst/>
                      </a:prstGeom>
                    </p:spPr>
                  </p:pic>
                </p:oleObj>
              </mc:Fallback>
            </mc:AlternateContent>
          </a:graphicData>
        </a:graphic>
      </p:graphicFrame>
      <p:sp>
        <p:nvSpPr>
          <p:cNvPr id="23" name="Rectangle 22"/>
          <p:cNvSpPr/>
          <p:nvPr/>
        </p:nvSpPr>
        <p:spPr bwMode="auto">
          <a:xfrm>
            <a:off x="7315200" y="6096001"/>
            <a:ext cx="1567930" cy="4572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Tree>
    <p:extLst>
      <p:ext uri="{BB962C8B-B14F-4D97-AF65-F5344CB8AC3E}">
        <p14:creationId xmlns:p14="http://schemas.microsoft.com/office/powerpoint/2010/main" val="22308139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3" grpId="0"/>
      <p:bldP spid="14" grpId="0"/>
      <p:bldP spid="16" grpId="0"/>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bg>
      <p:bgPr>
        <a:solidFill>
          <a:schemeClr val="accent5"/>
        </a:solidFill>
        <a:effectLst/>
      </p:bgPr>
    </p:bg>
    <p:spTree>
      <p:nvGrpSpPr>
        <p:cNvPr id="1" name=""/>
        <p:cNvGrpSpPr/>
        <p:nvPr/>
      </p:nvGrpSpPr>
      <p:grpSpPr>
        <a:xfrm>
          <a:off x="0" y="0"/>
          <a:ext cx="0" cy="0"/>
          <a:chOff x="0" y="0"/>
          <a:chExt cx="0" cy="0"/>
        </a:xfrm>
      </p:grpSpPr>
      <p:pic>
        <p:nvPicPr>
          <p:cNvPr id="4" name="TPChart" hidden="1" title="Results Chart"/>
          <p:cNvPicPr>
            <a:picLocks/>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572000" y="2362200"/>
            <a:ext cx="4572000" cy="5143500"/>
          </a:xfrm>
          <a:prstGeom prst="rect">
            <a:avLst/>
          </a:prstGeom>
        </p:spPr>
      </p:pic>
      <p:sp>
        <p:nvSpPr>
          <p:cNvPr id="2050" name="TPQuestion"/>
          <p:cNvSpPr>
            <a:spLocks noGrp="1"/>
          </p:cNvSpPr>
          <p:nvPr>
            <p:ph type="title"/>
          </p:nvPr>
        </p:nvSpPr>
        <p:spPr>
          <a:xfrm>
            <a:off x="76200" y="1061520"/>
            <a:ext cx="9018007" cy="2748480"/>
          </a:xfrm>
        </p:spPr>
        <p:txBody>
          <a:bodyPr/>
          <a:lstStyle/>
          <a:p>
            <a:pPr algn="l">
              <a:tabLst>
                <a:tab pos="349250" algn="l"/>
              </a:tabLst>
            </a:pPr>
            <a:r>
              <a:rPr lang="en-US" altLang="en-US" sz="2600" dirty="0">
                <a:solidFill>
                  <a:schemeClr val="accent4"/>
                </a:solidFill>
                <a:latin typeface="Arial"/>
                <a:cs typeface="Arial"/>
              </a:rPr>
              <a:t>Calculate ∆G</a:t>
            </a:r>
            <a:r>
              <a:rPr lang="en-US" altLang="en-US" sz="2600" baseline="30000" dirty="0">
                <a:solidFill>
                  <a:schemeClr val="accent4"/>
                </a:solidFill>
                <a:latin typeface="Arial"/>
                <a:cs typeface="Arial"/>
              </a:rPr>
              <a:t>o</a:t>
            </a:r>
            <a:r>
              <a:rPr lang="en-US" altLang="en-US" sz="2600" dirty="0">
                <a:solidFill>
                  <a:schemeClr val="accent4"/>
                </a:solidFill>
                <a:latin typeface="Arial"/>
                <a:cs typeface="Arial"/>
              </a:rPr>
              <a:t> for an electrochemical cell reaction that occurs under acidic aqueous conditions based on the following two half–reactions for which the standard reduction potentials are given. Use the smallest whole–number coefficients possible when balancing the overall reaction.</a:t>
            </a:r>
            <a:br>
              <a:rPr lang="en-US" altLang="en-US" sz="2600" dirty="0">
                <a:solidFill>
                  <a:schemeClr val="accent4"/>
                </a:solidFill>
                <a:latin typeface="Arial"/>
                <a:cs typeface="Arial"/>
              </a:rPr>
            </a:br>
            <a:r>
              <a:rPr lang="en-US" altLang="en-US" sz="2600" dirty="0">
                <a:solidFill>
                  <a:schemeClr val="accent4"/>
                </a:solidFill>
                <a:latin typeface="Arial"/>
                <a:cs typeface="Arial"/>
              </a:rPr>
              <a:t>     </a:t>
            </a:r>
            <a:r>
              <a:rPr lang="pt-BR" altLang="en-US" sz="2600">
                <a:solidFill>
                  <a:schemeClr val="accent4"/>
                </a:solidFill>
                <a:latin typeface="Arial"/>
                <a:cs typeface="Arial"/>
              </a:rPr>
              <a:t>Cr</a:t>
            </a:r>
            <a:r>
              <a:rPr lang="pt-BR" altLang="en-US" sz="2600" baseline="-25000">
                <a:solidFill>
                  <a:schemeClr val="accent4"/>
                </a:solidFill>
                <a:latin typeface="Arial"/>
                <a:cs typeface="Arial"/>
              </a:rPr>
              <a:t>2</a:t>
            </a:r>
            <a:r>
              <a:rPr lang="pt-BR" altLang="en-US" sz="2600">
                <a:solidFill>
                  <a:schemeClr val="accent4"/>
                </a:solidFill>
                <a:latin typeface="Arial"/>
                <a:cs typeface="Arial"/>
              </a:rPr>
              <a:t>O</a:t>
            </a:r>
            <a:r>
              <a:rPr lang="pt-BR" altLang="en-US" sz="2600" baseline="-25000">
                <a:solidFill>
                  <a:schemeClr val="accent4"/>
                </a:solidFill>
                <a:latin typeface="Arial"/>
                <a:cs typeface="Arial"/>
              </a:rPr>
              <a:t>7</a:t>
            </a:r>
            <a:r>
              <a:rPr lang="pt-BR" altLang="en-US" sz="2600" baseline="30000">
                <a:solidFill>
                  <a:schemeClr val="accent4"/>
                </a:solidFill>
                <a:latin typeface="Arial"/>
                <a:cs typeface="Arial"/>
              </a:rPr>
              <a:t>2–</a:t>
            </a:r>
            <a:r>
              <a:rPr lang="pt-BR" altLang="en-US" sz="2600">
                <a:solidFill>
                  <a:schemeClr val="accent4"/>
                </a:solidFill>
                <a:latin typeface="Arial"/>
                <a:cs typeface="Arial"/>
              </a:rPr>
              <a:t> </a:t>
            </a:r>
            <a:r>
              <a:rPr lang="pt-BR" altLang="en-US" sz="2600" dirty="0">
                <a:solidFill>
                  <a:schemeClr val="accent4"/>
                </a:solidFill>
                <a:latin typeface="Arial"/>
                <a:cs typeface="Arial"/>
              </a:rPr>
              <a:t>+ 14H</a:t>
            </a:r>
            <a:r>
              <a:rPr lang="pt-BR" altLang="en-US" sz="2600" baseline="30000" dirty="0">
                <a:solidFill>
                  <a:schemeClr val="accent4"/>
                </a:solidFill>
                <a:latin typeface="Arial"/>
                <a:cs typeface="Arial"/>
              </a:rPr>
              <a:t>+</a:t>
            </a:r>
            <a:r>
              <a:rPr lang="pt-BR" altLang="en-US" sz="2600" dirty="0">
                <a:solidFill>
                  <a:schemeClr val="accent4"/>
                </a:solidFill>
                <a:latin typeface="Arial"/>
                <a:cs typeface="Arial"/>
              </a:rPr>
              <a:t> + 6e</a:t>
            </a:r>
            <a:r>
              <a:rPr lang="pt-BR" altLang="en-US" sz="2600" baseline="30000" dirty="0">
                <a:solidFill>
                  <a:schemeClr val="accent4"/>
                </a:solidFill>
                <a:latin typeface="Arial"/>
                <a:cs typeface="Arial"/>
              </a:rPr>
              <a:t>–</a:t>
            </a:r>
            <a:r>
              <a:rPr lang="pt-BR" altLang="en-US" sz="2600" dirty="0">
                <a:solidFill>
                  <a:schemeClr val="accent4"/>
                </a:solidFill>
                <a:latin typeface="Arial"/>
                <a:cs typeface="Arial"/>
              </a:rPr>
              <a:t> </a:t>
            </a:r>
            <a:r>
              <a:rPr lang="pt-BR" altLang="en-US" sz="2600" dirty="0">
                <a:solidFill>
                  <a:schemeClr val="accent4"/>
                </a:solidFill>
                <a:latin typeface="Arial" panose="020B0604020202020204" pitchFamily="34" charset="0"/>
                <a:cs typeface="Arial" panose="020B0604020202020204" pitchFamily="34" charset="0"/>
              </a:rPr>
              <a:t>→</a:t>
            </a:r>
            <a:r>
              <a:rPr lang="pt-BR" altLang="en-US" sz="2600" dirty="0">
                <a:solidFill>
                  <a:schemeClr val="accent4"/>
                </a:solidFill>
                <a:latin typeface="Arial"/>
                <a:cs typeface="Arial"/>
              </a:rPr>
              <a:t> 2 Cr</a:t>
            </a:r>
            <a:r>
              <a:rPr lang="pt-BR" altLang="en-US" sz="2600" baseline="30000" dirty="0">
                <a:solidFill>
                  <a:schemeClr val="accent4"/>
                </a:solidFill>
                <a:latin typeface="Arial"/>
                <a:cs typeface="Arial"/>
              </a:rPr>
              <a:t>3+ </a:t>
            </a:r>
            <a:r>
              <a:rPr lang="pt-BR" altLang="en-US" sz="2600" dirty="0">
                <a:solidFill>
                  <a:schemeClr val="accent4"/>
                </a:solidFill>
                <a:latin typeface="Arial"/>
                <a:cs typeface="Arial"/>
              </a:rPr>
              <a:t>+ 7H</a:t>
            </a:r>
            <a:r>
              <a:rPr lang="pt-BR" altLang="en-US" sz="2600" baseline="-25000" dirty="0">
                <a:solidFill>
                  <a:schemeClr val="accent4"/>
                </a:solidFill>
                <a:latin typeface="Arial"/>
                <a:cs typeface="Arial"/>
              </a:rPr>
              <a:t>2</a:t>
            </a:r>
            <a:r>
              <a:rPr lang="pt-BR" altLang="en-US" sz="2600" dirty="0">
                <a:solidFill>
                  <a:schemeClr val="accent4"/>
                </a:solidFill>
                <a:latin typeface="Arial"/>
                <a:cs typeface="Arial"/>
              </a:rPr>
              <a:t>O		+1.33 V</a:t>
            </a:r>
            <a:br>
              <a:rPr lang="pt-BR" altLang="en-US" sz="2600" dirty="0">
                <a:solidFill>
                  <a:schemeClr val="accent4"/>
                </a:solidFill>
                <a:latin typeface="Arial"/>
                <a:cs typeface="Arial"/>
              </a:rPr>
            </a:br>
            <a:r>
              <a:rPr lang="pt-BR" altLang="en-US" sz="2600" dirty="0">
                <a:solidFill>
                  <a:schemeClr val="accent4"/>
                </a:solidFill>
                <a:latin typeface="Arial"/>
                <a:cs typeface="Arial"/>
              </a:rPr>
              <a:t>  CH</a:t>
            </a:r>
            <a:r>
              <a:rPr lang="pt-BR" altLang="en-US" sz="2600" baseline="-25000" dirty="0">
                <a:solidFill>
                  <a:schemeClr val="accent4"/>
                </a:solidFill>
                <a:latin typeface="Arial"/>
                <a:cs typeface="Arial"/>
              </a:rPr>
              <a:t>3</a:t>
            </a:r>
            <a:r>
              <a:rPr lang="pt-BR" altLang="en-US" sz="2600" dirty="0">
                <a:solidFill>
                  <a:schemeClr val="accent4"/>
                </a:solidFill>
                <a:latin typeface="Arial"/>
                <a:cs typeface="Arial"/>
              </a:rPr>
              <a:t>COOH + 4H</a:t>
            </a:r>
            <a:r>
              <a:rPr lang="pt-BR" altLang="en-US" sz="2600" baseline="30000" dirty="0">
                <a:solidFill>
                  <a:schemeClr val="accent4"/>
                </a:solidFill>
                <a:latin typeface="Arial"/>
                <a:cs typeface="Arial"/>
              </a:rPr>
              <a:t>+</a:t>
            </a:r>
            <a:r>
              <a:rPr lang="pt-BR" altLang="en-US" sz="2600" dirty="0">
                <a:solidFill>
                  <a:schemeClr val="accent4"/>
                </a:solidFill>
                <a:latin typeface="Arial"/>
                <a:cs typeface="Arial"/>
              </a:rPr>
              <a:t> + 4e</a:t>
            </a:r>
            <a:r>
              <a:rPr lang="pt-BR" altLang="en-US" sz="2600" baseline="30000" dirty="0">
                <a:solidFill>
                  <a:schemeClr val="accent4"/>
                </a:solidFill>
                <a:latin typeface="Arial"/>
                <a:cs typeface="Arial"/>
              </a:rPr>
              <a:t>–</a:t>
            </a:r>
            <a:r>
              <a:rPr lang="pt-BR" altLang="en-US" sz="2600" dirty="0">
                <a:solidFill>
                  <a:schemeClr val="accent4"/>
                </a:solidFill>
                <a:latin typeface="Arial"/>
                <a:cs typeface="Arial"/>
              </a:rPr>
              <a:t> </a:t>
            </a:r>
            <a:r>
              <a:rPr lang="pt-BR" altLang="en-US" sz="2600" dirty="0">
                <a:solidFill>
                  <a:schemeClr val="accent4"/>
                </a:solidFill>
                <a:latin typeface="Arial" panose="020B0604020202020204" pitchFamily="34" charset="0"/>
                <a:cs typeface="Arial" panose="020B0604020202020204" pitchFamily="34" charset="0"/>
              </a:rPr>
              <a:t>→</a:t>
            </a:r>
            <a:r>
              <a:rPr lang="pt-BR" altLang="en-US" sz="2600" dirty="0">
                <a:solidFill>
                  <a:schemeClr val="accent4"/>
                </a:solidFill>
                <a:latin typeface="Arial"/>
                <a:cs typeface="Arial"/>
              </a:rPr>
              <a:t> C</a:t>
            </a:r>
            <a:r>
              <a:rPr lang="pt-BR" altLang="en-US" sz="2600" baseline="-25000" dirty="0">
                <a:solidFill>
                  <a:schemeClr val="accent4"/>
                </a:solidFill>
                <a:latin typeface="Arial"/>
                <a:cs typeface="Arial"/>
              </a:rPr>
              <a:t>2</a:t>
            </a:r>
            <a:r>
              <a:rPr lang="pt-BR" altLang="en-US" sz="2600" dirty="0">
                <a:solidFill>
                  <a:schemeClr val="accent4"/>
                </a:solidFill>
                <a:latin typeface="Arial"/>
                <a:cs typeface="Arial"/>
              </a:rPr>
              <a:t>H</a:t>
            </a:r>
            <a:r>
              <a:rPr lang="pt-BR" altLang="en-US" sz="2600" baseline="-25000" dirty="0">
                <a:solidFill>
                  <a:schemeClr val="accent4"/>
                </a:solidFill>
                <a:latin typeface="Arial"/>
                <a:cs typeface="Arial"/>
              </a:rPr>
              <a:t>5</a:t>
            </a:r>
            <a:r>
              <a:rPr lang="pt-BR" altLang="en-US" sz="2600" dirty="0">
                <a:solidFill>
                  <a:schemeClr val="accent4"/>
                </a:solidFill>
                <a:latin typeface="Arial"/>
                <a:cs typeface="Arial"/>
              </a:rPr>
              <a:t>OH + H</a:t>
            </a:r>
            <a:r>
              <a:rPr lang="pt-BR" altLang="en-US" sz="2600" baseline="-25000" dirty="0">
                <a:solidFill>
                  <a:schemeClr val="accent4"/>
                </a:solidFill>
                <a:latin typeface="Arial"/>
                <a:cs typeface="Arial"/>
              </a:rPr>
              <a:t>2</a:t>
            </a:r>
            <a:r>
              <a:rPr lang="pt-BR" altLang="en-US" sz="2600" dirty="0">
                <a:solidFill>
                  <a:schemeClr val="accent4"/>
                </a:solidFill>
                <a:latin typeface="Arial"/>
                <a:cs typeface="Arial"/>
              </a:rPr>
              <a:t>O		+0.058 V</a:t>
            </a:r>
            <a:br>
              <a:rPr lang="en-US" altLang="en-US" dirty="0">
                <a:solidFill>
                  <a:schemeClr val="accent4"/>
                </a:solidFill>
                <a:latin typeface="Arial"/>
                <a:cs typeface="Arial"/>
              </a:rPr>
            </a:br>
            <a:endParaRPr lang="en-US" altLang="en-US" sz="2600" dirty="0">
              <a:solidFill>
                <a:schemeClr val="accent4"/>
              </a:solidFill>
              <a:latin typeface="Arial"/>
              <a:cs typeface="Arial"/>
            </a:endParaRPr>
          </a:p>
        </p:txBody>
      </p:sp>
      <p:sp>
        <p:nvSpPr>
          <p:cNvPr id="2051" name="TPAnswers"/>
          <p:cNvSpPr>
            <a:spLocks noGrp="1"/>
          </p:cNvSpPr>
          <p:nvPr>
            <p:ph idx="1"/>
            <p:custDataLst>
              <p:tags r:id="rId3"/>
            </p:custDataLst>
          </p:nvPr>
        </p:nvSpPr>
        <p:spPr>
          <a:xfrm>
            <a:off x="228600" y="4191000"/>
            <a:ext cx="2426368" cy="3048000"/>
          </a:xfrm>
        </p:spPr>
        <p:txBody>
          <a:bodyPr/>
          <a:lstStyle/>
          <a:p>
            <a:pPr marL="514350" indent="-514350">
              <a:buFont typeface="Arial" charset="0"/>
              <a:buAutoNum type="alphaUcPeriod"/>
            </a:pPr>
            <a:r>
              <a:rPr lang="pt-BR" sz="2800" dirty="0">
                <a:solidFill>
                  <a:srgbClr val="000000"/>
                </a:solidFill>
                <a:latin typeface="Arial"/>
                <a:ea typeface="MS PGothic" charset="0"/>
                <a:cs typeface="Arial"/>
              </a:rPr>
              <a:t>–1610 kJ</a:t>
            </a:r>
          </a:p>
          <a:p>
            <a:pPr marL="514350" indent="-514350">
              <a:buFont typeface="Arial" charset="0"/>
              <a:buAutoNum type="alphaUcPeriod"/>
            </a:pPr>
            <a:r>
              <a:rPr lang="pt-BR" sz="2800" dirty="0">
                <a:solidFill>
                  <a:srgbClr val="000000"/>
                </a:solidFill>
                <a:latin typeface="Arial"/>
                <a:ea typeface="MS PGothic" charset="0"/>
                <a:cs typeface="Arial"/>
              </a:rPr>
              <a:t>+160 kJ</a:t>
            </a:r>
          </a:p>
          <a:p>
            <a:pPr marL="514350" indent="-514350">
              <a:buFont typeface="Arial" charset="0"/>
              <a:buAutoNum type="alphaUcPeriod"/>
            </a:pPr>
            <a:r>
              <a:rPr lang="pt-BR" sz="2800" dirty="0">
                <a:solidFill>
                  <a:srgbClr val="000000"/>
                </a:solidFill>
                <a:latin typeface="Arial"/>
                <a:ea typeface="MS PGothic" charset="0"/>
                <a:cs typeface="Arial"/>
              </a:rPr>
              <a:t>–1470 kJ</a:t>
            </a:r>
          </a:p>
          <a:p>
            <a:pPr marL="514350" indent="-514350">
              <a:buFont typeface="Arial" charset="0"/>
              <a:buAutoNum type="alphaUcPeriod"/>
            </a:pPr>
            <a:r>
              <a:rPr lang="pt-BR" sz="2800" dirty="0">
                <a:solidFill>
                  <a:srgbClr val="000000"/>
                </a:solidFill>
                <a:latin typeface="Arial"/>
                <a:ea typeface="MS PGothic" charset="0"/>
                <a:cs typeface="Arial"/>
              </a:rPr>
              <a:t>+2880 kJ</a:t>
            </a:r>
          </a:p>
          <a:p>
            <a:pPr marL="514350" indent="-514350">
              <a:buFont typeface="Arial" charset="0"/>
              <a:buAutoNum type="alphaUcPeriod"/>
            </a:pPr>
            <a:r>
              <a:rPr lang="pt-BR" sz="2800" dirty="0">
                <a:solidFill>
                  <a:srgbClr val="000000"/>
                </a:solidFill>
                <a:latin typeface="Arial"/>
                <a:ea typeface="MS PGothic" charset="0"/>
                <a:cs typeface="Arial"/>
              </a:rPr>
              <a:t>–2880 kJ</a:t>
            </a:r>
            <a:endParaRPr lang="en-US" sz="2800" i="1" dirty="0">
              <a:solidFill>
                <a:srgbClr val="000000"/>
              </a:solidFill>
              <a:latin typeface="Arial"/>
              <a:ea typeface="MS PGothic" charset="0"/>
              <a:cs typeface="Arial"/>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3" name="TPPolling">
            <a:extLst>
              <a:ext uri="{FF2B5EF4-FFF2-40B4-BE49-F238E27FC236}">
                <a16:creationId xmlns:a16="http://schemas.microsoft.com/office/drawing/2014/main" id="{A5847EB5-549A-46FE-B3BD-0EE8A90F6005}"/>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9" name="CAI1" hidden="1" title="Correct Answer Indicator"/>
          <p:cNvSpPr/>
          <p:nvPr>
            <p:custDataLst>
              <p:tags r:id="rId4"/>
            </p:custDataLst>
          </p:nvPr>
        </p:nvSpPr>
        <p:spPr bwMode="auto">
          <a:xfrm>
            <a:off x="808990" y="5175504"/>
            <a:ext cx="1490663" cy="512064"/>
          </a:xfrm>
          <a:prstGeom prst="roundRect">
            <a:avLst/>
          </a:prstGeom>
          <a:noFill/>
          <a:ln w="25400" cap="flat" cmpd="sng" algn="ctr">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1" name="Title 1">
            <a:extLst>
              <a:ext uri="{FF2B5EF4-FFF2-40B4-BE49-F238E27FC236}">
                <a16:creationId xmlns:a16="http://schemas.microsoft.com/office/drawing/2014/main" id="{C4EF0BFF-A380-C040-AC90-2983A72B780D}"/>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3200" kern="0" dirty="0">
                <a:solidFill>
                  <a:srgbClr val="084333"/>
                </a:solidFill>
                <a:cs typeface="Georgia"/>
              </a:rPr>
              <a:t>Your Turn TopHat: Electrochemical Potential</a:t>
            </a:r>
            <a:endParaRPr lang="en-US" sz="3200" kern="0" dirty="0">
              <a:solidFill>
                <a:srgbClr val="00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8609829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41326" y="1016001"/>
            <a:ext cx="9018007" cy="2748480"/>
          </a:xfrm>
        </p:spPr>
        <p:txBody>
          <a:bodyPr/>
          <a:lstStyle/>
          <a:p>
            <a:pPr algn="l">
              <a:tabLst>
                <a:tab pos="349250" algn="l"/>
              </a:tabLst>
            </a:pPr>
            <a:r>
              <a:rPr lang="en-US" altLang="en-US" sz="2400" dirty="0">
                <a:solidFill>
                  <a:schemeClr val="accent4"/>
                </a:solidFill>
                <a:latin typeface="Arial"/>
                <a:cs typeface="Arial"/>
              </a:rPr>
              <a:t>Calculate ∆G</a:t>
            </a:r>
            <a:r>
              <a:rPr lang="en-US" altLang="en-US" sz="2400" baseline="30000" dirty="0">
                <a:solidFill>
                  <a:schemeClr val="accent4"/>
                </a:solidFill>
                <a:latin typeface="Arial"/>
                <a:cs typeface="Arial"/>
              </a:rPr>
              <a:t>o</a:t>
            </a:r>
            <a:r>
              <a:rPr lang="en-US" altLang="en-US" sz="2400" dirty="0">
                <a:solidFill>
                  <a:schemeClr val="accent4"/>
                </a:solidFill>
                <a:latin typeface="Arial"/>
                <a:cs typeface="Arial"/>
              </a:rPr>
              <a:t> for an electrochemical cell reaction that occurs under acidic aqueous conditions based on the following two half–reactions for which the standard reduction potentials are given. Use the smallest whole–number coefficients possible when balancing the overall reaction.</a:t>
            </a:r>
            <a:br>
              <a:rPr lang="en-US" altLang="en-US" sz="2600" dirty="0">
                <a:solidFill>
                  <a:schemeClr val="accent4"/>
                </a:solidFill>
                <a:latin typeface="Arial"/>
                <a:cs typeface="Arial"/>
              </a:rPr>
            </a:br>
            <a:r>
              <a:rPr lang="en-US" altLang="en-US" sz="2600" dirty="0">
                <a:solidFill>
                  <a:schemeClr val="accent4"/>
                </a:solidFill>
                <a:latin typeface="Arial"/>
                <a:cs typeface="Arial"/>
              </a:rPr>
              <a:t>     </a:t>
            </a:r>
            <a:r>
              <a:rPr lang="pt-BR" altLang="en-US" sz="2600" dirty="0">
                <a:solidFill>
                  <a:schemeClr val="accent4"/>
                </a:solidFill>
                <a:latin typeface="Arial"/>
                <a:cs typeface="Arial"/>
              </a:rPr>
              <a:t>Cr</a:t>
            </a:r>
            <a:r>
              <a:rPr lang="pt-BR" altLang="en-US" sz="2600" baseline="-25000" dirty="0">
                <a:solidFill>
                  <a:schemeClr val="accent4"/>
                </a:solidFill>
                <a:latin typeface="Arial"/>
                <a:cs typeface="Arial"/>
              </a:rPr>
              <a:t>2</a:t>
            </a:r>
            <a:r>
              <a:rPr lang="pt-BR" altLang="en-US" sz="2600" dirty="0">
                <a:solidFill>
                  <a:schemeClr val="accent4"/>
                </a:solidFill>
                <a:latin typeface="Arial"/>
                <a:cs typeface="Arial"/>
              </a:rPr>
              <a:t>O</a:t>
            </a:r>
            <a:r>
              <a:rPr lang="pt-BR" altLang="en-US" sz="2600" baseline="-25000" dirty="0">
                <a:solidFill>
                  <a:schemeClr val="accent4"/>
                </a:solidFill>
                <a:latin typeface="Arial"/>
                <a:cs typeface="Arial"/>
              </a:rPr>
              <a:t>7</a:t>
            </a:r>
            <a:r>
              <a:rPr lang="pt-BR" altLang="en-US" sz="2600" baseline="30000" dirty="0">
                <a:solidFill>
                  <a:schemeClr val="accent4"/>
                </a:solidFill>
                <a:latin typeface="Arial"/>
                <a:cs typeface="Arial"/>
              </a:rPr>
              <a:t>2–</a:t>
            </a:r>
            <a:r>
              <a:rPr lang="pt-BR" altLang="en-US" sz="2600" dirty="0">
                <a:solidFill>
                  <a:schemeClr val="accent4"/>
                </a:solidFill>
                <a:latin typeface="Arial"/>
                <a:cs typeface="Arial"/>
              </a:rPr>
              <a:t> + 14H</a:t>
            </a:r>
            <a:r>
              <a:rPr lang="pt-BR" altLang="en-US" sz="2600" baseline="30000" dirty="0">
                <a:solidFill>
                  <a:schemeClr val="accent4"/>
                </a:solidFill>
                <a:latin typeface="Arial"/>
                <a:cs typeface="Arial"/>
              </a:rPr>
              <a:t>+</a:t>
            </a:r>
            <a:r>
              <a:rPr lang="pt-BR" altLang="en-US" sz="2600" dirty="0">
                <a:solidFill>
                  <a:schemeClr val="accent4"/>
                </a:solidFill>
                <a:latin typeface="Arial"/>
                <a:cs typeface="Arial"/>
              </a:rPr>
              <a:t> + 6e</a:t>
            </a:r>
            <a:r>
              <a:rPr lang="pt-BR" altLang="en-US" sz="2600" baseline="30000" dirty="0">
                <a:solidFill>
                  <a:schemeClr val="accent4"/>
                </a:solidFill>
                <a:latin typeface="Arial"/>
                <a:cs typeface="Arial"/>
              </a:rPr>
              <a:t>–</a:t>
            </a:r>
            <a:r>
              <a:rPr lang="pt-BR" altLang="en-US" sz="2600" dirty="0">
                <a:solidFill>
                  <a:schemeClr val="accent4"/>
                </a:solidFill>
                <a:latin typeface="Arial"/>
                <a:cs typeface="Arial"/>
              </a:rPr>
              <a:t> </a:t>
            </a:r>
            <a:r>
              <a:rPr lang="pt-BR" altLang="en-US" sz="2600" dirty="0">
                <a:solidFill>
                  <a:schemeClr val="accent4"/>
                </a:solidFill>
                <a:latin typeface="Arial" panose="020B0604020202020204" pitchFamily="34" charset="0"/>
                <a:cs typeface="Arial" panose="020B0604020202020204" pitchFamily="34" charset="0"/>
              </a:rPr>
              <a:t>→</a:t>
            </a:r>
            <a:r>
              <a:rPr lang="pt-BR" altLang="en-US" sz="2600" dirty="0">
                <a:solidFill>
                  <a:schemeClr val="accent4"/>
                </a:solidFill>
                <a:latin typeface="Arial"/>
                <a:cs typeface="Arial"/>
              </a:rPr>
              <a:t> 2Cr</a:t>
            </a:r>
            <a:r>
              <a:rPr lang="pt-BR" altLang="en-US" sz="2600" baseline="30000" dirty="0">
                <a:solidFill>
                  <a:schemeClr val="accent4"/>
                </a:solidFill>
                <a:latin typeface="Arial"/>
                <a:cs typeface="Arial"/>
              </a:rPr>
              <a:t>3+ </a:t>
            </a:r>
            <a:r>
              <a:rPr lang="pt-BR" altLang="en-US" sz="2600" dirty="0">
                <a:solidFill>
                  <a:schemeClr val="accent4"/>
                </a:solidFill>
                <a:latin typeface="Arial"/>
                <a:cs typeface="Arial"/>
              </a:rPr>
              <a:t>+ 7H</a:t>
            </a:r>
            <a:r>
              <a:rPr lang="pt-BR" altLang="en-US" sz="2600" baseline="-25000" dirty="0">
                <a:solidFill>
                  <a:schemeClr val="accent4"/>
                </a:solidFill>
                <a:latin typeface="Arial"/>
                <a:cs typeface="Arial"/>
              </a:rPr>
              <a:t>2</a:t>
            </a:r>
            <a:r>
              <a:rPr lang="pt-BR" altLang="en-US" sz="2600" dirty="0">
                <a:solidFill>
                  <a:schemeClr val="accent4"/>
                </a:solidFill>
                <a:latin typeface="Arial"/>
                <a:cs typeface="Arial"/>
              </a:rPr>
              <a:t>O		+1.33 V</a:t>
            </a:r>
            <a:br>
              <a:rPr lang="pt-BR" altLang="en-US" sz="2600" dirty="0">
                <a:solidFill>
                  <a:schemeClr val="accent4"/>
                </a:solidFill>
                <a:latin typeface="Arial"/>
                <a:cs typeface="Arial"/>
              </a:rPr>
            </a:br>
            <a:r>
              <a:rPr lang="pt-BR" altLang="en-US" sz="2600" dirty="0">
                <a:solidFill>
                  <a:schemeClr val="accent4"/>
                </a:solidFill>
                <a:latin typeface="Arial"/>
                <a:cs typeface="Arial"/>
              </a:rPr>
              <a:t>  CH</a:t>
            </a:r>
            <a:r>
              <a:rPr lang="pt-BR" altLang="en-US" sz="2600" baseline="-25000" dirty="0">
                <a:solidFill>
                  <a:schemeClr val="accent4"/>
                </a:solidFill>
                <a:latin typeface="Arial"/>
                <a:cs typeface="Arial"/>
              </a:rPr>
              <a:t>3</a:t>
            </a:r>
            <a:r>
              <a:rPr lang="pt-BR" altLang="en-US" sz="2600" dirty="0">
                <a:solidFill>
                  <a:schemeClr val="accent4"/>
                </a:solidFill>
                <a:latin typeface="Arial"/>
                <a:cs typeface="Arial"/>
              </a:rPr>
              <a:t>COOH + 4H</a:t>
            </a:r>
            <a:r>
              <a:rPr lang="pt-BR" altLang="en-US" sz="2600" baseline="30000" dirty="0">
                <a:solidFill>
                  <a:schemeClr val="accent4"/>
                </a:solidFill>
                <a:latin typeface="Arial"/>
                <a:cs typeface="Arial"/>
              </a:rPr>
              <a:t>+</a:t>
            </a:r>
            <a:r>
              <a:rPr lang="pt-BR" altLang="en-US" sz="2600" dirty="0">
                <a:solidFill>
                  <a:schemeClr val="accent4"/>
                </a:solidFill>
                <a:latin typeface="Arial"/>
                <a:cs typeface="Arial"/>
              </a:rPr>
              <a:t> + 4e</a:t>
            </a:r>
            <a:r>
              <a:rPr lang="pt-BR" altLang="en-US" sz="2600" baseline="30000" dirty="0">
                <a:solidFill>
                  <a:schemeClr val="accent4"/>
                </a:solidFill>
                <a:latin typeface="Arial"/>
                <a:cs typeface="Arial"/>
              </a:rPr>
              <a:t>–</a:t>
            </a:r>
            <a:r>
              <a:rPr lang="pt-BR" altLang="en-US" sz="2600" dirty="0">
                <a:solidFill>
                  <a:schemeClr val="accent4"/>
                </a:solidFill>
                <a:latin typeface="Arial"/>
                <a:cs typeface="Arial"/>
              </a:rPr>
              <a:t> </a:t>
            </a:r>
            <a:r>
              <a:rPr lang="pt-BR" altLang="en-US" sz="2600" dirty="0">
                <a:solidFill>
                  <a:schemeClr val="accent4"/>
                </a:solidFill>
                <a:latin typeface="Arial" panose="020B0604020202020204" pitchFamily="34" charset="0"/>
                <a:cs typeface="Arial" panose="020B0604020202020204" pitchFamily="34" charset="0"/>
              </a:rPr>
              <a:t>→</a:t>
            </a:r>
            <a:r>
              <a:rPr lang="pt-BR" altLang="en-US" sz="2600" dirty="0">
                <a:solidFill>
                  <a:schemeClr val="accent4"/>
                </a:solidFill>
                <a:latin typeface="Arial"/>
                <a:cs typeface="Arial"/>
              </a:rPr>
              <a:t> C</a:t>
            </a:r>
            <a:r>
              <a:rPr lang="pt-BR" altLang="en-US" sz="2600" baseline="-25000" dirty="0">
                <a:solidFill>
                  <a:schemeClr val="accent4"/>
                </a:solidFill>
                <a:latin typeface="Arial"/>
                <a:cs typeface="Arial"/>
              </a:rPr>
              <a:t>2</a:t>
            </a:r>
            <a:r>
              <a:rPr lang="pt-BR" altLang="en-US" sz="2600" dirty="0">
                <a:solidFill>
                  <a:schemeClr val="accent4"/>
                </a:solidFill>
                <a:latin typeface="Arial"/>
                <a:cs typeface="Arial"/>
              </a:rPr>
              <a:t>H</a:t>
            </a:r>
            <a:r>
              <a:rPr lang="pt-BR" altLang="en-US" sz="2600" baseline="-25000" dirty="0">
                <a:solidFill>
                  <a:schemeClr val="accent4"/>
                </a:solidFill>
                <a:latin typeface="Arial"/>
                <a:cs typeface="Arial"/>
              </a:rPr>
              <a:t>5</a:t>
            </a:r>
            <a:r>
              <a:rPr lang="pt-BR" altLang="en-US" sz="2600" dirty="0">
                <a:solidFill>
                  <a:schemeClr val="accent4"/>
                </a:solidFill>
                <a:latin typeface="Arial"/>
                <a:cs typeface="Arial"/>
              </a:rPr>
              <a:t>OH + H</a:t>
            </a:r>
            <a:r>
              <a:rPr lang="pt-BR" altLang="en-US" sz="2600" baseline="-25000" dirty="0">
                <a:solidFill>
                  <a:schemeClr val="accent4"/>
                </a:solidFill>
                <a:latin typeface="Arial"/>
                <a:cs typeface="Arial"/>
              </a:rPr>
              <a:t>2</a:t>
            </a:r>
            <a:r>
              <a:rPr lang="pt-BR" altLang="en-US" sz="2600" dirty="0">
                <a:solidFill>
                  <a:schemeClr val="accent4"/>
                </a:solidFill>
                <a:latin typeface="Arial"/>
                <a:cs typeface="Arial"/>
              </a:rPr>
              <a:t>O		+0.058 V</a:t>
            </a:r>
            <a:br>
              <a:rPr lang="en-US" altLang="en-US" dirty="0">
                <a:solidFill>
                  <a:schemeClr val="accent4"/>
                </a:solidFill>
                <a:latin typeface="Arial"/>
                <a:cs typeface="Arial"/>
              </a:rPr>
            </a:br>
            <a:endParaRPr lang="en-US" altLang="en-US" sz="2600" dirty="0">
              <a:solidFill>
                <a:schemeClr val="accent4"/>
              </a:solidFill>
              <a:latin typeface="Arial"/>
              <a:cs typeface="Arial"/>
            </a:endParaRPr>
          </a:p>
        </p:txBody>
      </p:sp>
      <p:pic>
        <p:nvPicPr>
          <p:cNvPr id="2" name="TPChart" descr="F4C0D8CEE010421D958DE82178142656Chart20150406110843175.png" hidden="1"/>
          <p:cNvPicPr>
            <a:picLocks/>
          </p:cNvPicPr>
          <p:nvPr>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a:xfrm>
            <a:off x="5855230" y="3048000"/>
            <a:ext cx="3210209" cy="3611487"/>
          </a:xfrm>
          <a:prstGeom prst="rect">
            <a:avLst/>
          </a:prstGeom>
        </p:spPr>
      </p:pic>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TextBox 8"/>
          <p:cNvSpPr txBox="1"/>
          <p:nvPr/>
        </p:nvSpPr>
        <p:spPr>
          <a:xfrm>
            <a:off x="16429" y="3657600"/>
            <a:ext cx="9067800" cy="70788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dirty="0">
                <a:ln>
                  <a:noFill/>
                </a:ln>
                <a:solidFill>
                  <a:srgbClr val="3366FF"/>
                </a:solidFill>
                <a:effectLst/>
                <a:uLnTx/>
                <a:uFillTx/>
                <a:latin typeface="Arial" charset="0"/>
                <a:ea typeface="+mn-ea"/>
                <a:cs typeface="Arial" charset="0"/>
              </a:rPr>
              <a:t>First, recognize which half–reaction is going to be reduction/oxidation based on standard potentials.</a:t>
            </a:r>
          </a:p>
        </p:txBody>
      </p:sp>
      <p:sp>
        <p:nvSpPr>
          <p:cNvPr id="10" name="TextBox 9"/>
          <p:cNvSpPr txBox="1"/>
          <p:nvPr/>
        </p:nvSpPr>
        <p:spPr>
          <a:xfrm>
            <a:off x="6248400" y="2569794"/>
            <a:ext cx="1295400"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mn-ea"/>
                <a:cs typeface="Arial" charset="0"/>
              </a:rPr>
              <a:t>largest, so reduction</a:t>
            </a:r>
          </a:p>
        </p:txBody>
      </p:sp>
      <p:sp>
        <p:nvSpPr>
          <p:cNvPr id="4" name="Rectangle 3"/>
          <p:cNvSpPr/>
          <p:nvPr/>
        </p:nvSpPr>
        <p:spPr>
          <a:xfrm>
            <a:off x="2070100" y="4754642"/>
            <a:ext cx="7010400" cy="49244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600" b="0" i="0" u="none" strike="noStrike" kern="1200" cap="none" spc="0" normalizeH="0" baseline="0" noProof="0" dirty="0">
                <a:ln>
                  <a:noFill/>
                </a:ln>
                <a:solidFill>
                  <a:srgbClr val="000000"/>
                </a:solidFill>
                <a:effectLst/>
                <a:uLnTx/>
                <a:uFillTx/>
                <a:latin typeface="Arial"/>
                <a:ea typeface="+mn-ea"/>
                <a:cs typeface="Arial"/>
              </a:rPr>
              <a:t> </a:t>
            </a:r>
            <a:r>
              <a:rPr kumimoji="0" lang="pt-BR" altLang="en-US" sz="2600" b="0" i="0" u="none" strike="noStrike" kern="1200" cap="none" spc="0" normalizeH="0" baseline="0" noProof="0" dirty="0">
                <a:ln>
                  <a:noFill/>
                </a:ln>
                <a:solidFill>
                  <a:srgbClr val="000000"/>
                </a:solidFill>
                <a:effectLst/>
                <a:uLnTx/>
                <a:uFillTx/>
                <a:latin typeface="Arial"/>
                <a:ea typeface="+mn-ea"/>
                <a:cs typeface="Arial"/>
              </a:rPr>
              <a:t>Cr</a:t>
            </a:r>
            <a:r>
              <a:rPr kumimoji="0" lang="pt-BR" altLang="en-US" sz="2600" b="0" i="0" u="none" strike="noStrike" kern="1200" cap="none" spc="0" normalizeH="0" baseline="-25000" noProof="0" dirty="0">
                <a:ln>
                  <a:noFill/>
                </a:ln>
                <a:solidFill>
                  <a:srgbClr val="000000"/>
                </a:solidFill>
                <a:effectLst/>
                <a:uLnTx/>
                <a:uFillTx/>
                <a:latin typeface="Arial"/>
                <a:ea typeface="+mn-ea"/>
                <a:cs typeface="Arial"/>
              </a:rPr>
              <a:t>2</a:t>
            </a:r>
            <a:r>
              <a:rPr kumimoji="0" lang="pt-BR" altLang="en-US" sz="2600" b="0" i="0" u="none" strike="noStrike" kern="1200" cap="none" spc="0" normalizeH="0" baseline="0" noProof="0" dirty="0">
                <a:ln>
                  <a:noFill/>
                </a:ln>
                <a:solidFill>
                  <a:srgbClr val="000000"/>
                </a:solidFill>
                <a:effectLst/>
                <a:uLnTx/>
                <a:uFillTx/>
                <a:latin typeface="Arial"/>
                <a:ea typeface="+mn-ea"/>
                <a:cs typeface="Arial"/>
              </a:rPr>
              <a:t>O</a:t>
            </a:r>
            <a:r>
              <a:rPr kumimoji="0" lang="pt-BR" altLang="en-US" sz="2600" b="0" i="0" u="none" strike="noStrike" kern="1200" cap="none" spc="0" normalizeH="0" baseline="-25000" noProof="0" dirty="0">
                <a:ln>
                  <a:noFill/>
                </a:ln>
                <a:solidFill>
                  <a:srgbClr val="000000"/>
                </a:solidFill>
                <a:effectLst/>
                <a:uLnTx/>
                <a:uFillTx/>
                <a:latin typeface="Arial"/>
                <a:ea typeface="+mn-ea"/>
                <a:cs typeface="Arial"/>
              </a:rPr>
              <a:t>7</a:t>
            </a:r>
            <a:r>
              <a:rPr kumimoji="0" lang="pt-BR" altLang="en-US" sz="2600" b="0" i="0" u="none" strike="noStrike" kern="1200" cap="none" spc="0" normalizeH="0" baseline="30000" noProof="0" dirty="0">
                <a:ln>
                  <a:noFill/>
                </a:ln>
                <a:solidFill>
                  <a:srgbClr val="000000"/>
                </a:solidFill>
                <a:effectLst/>
                <a:uLnTx/>
                <a:uFillTx/>
                <a:latin typeface="Arial"/>
                <a:ea typeface="+mn-ea"/>
                <a:cs typeface="Arial"/>
              </a:rPr>
              <a:t>2–</a:t>
            </a:r>
            <a:r>
              <a:rPr kumimoji="0" lang="pt-BR" altLang="en-US" sz="2600" b="0" i="0" u="none" strike="noStrike" kern="1200" cap="none" spc="0" normalizeH="0" baseline="0" noProof="0" dirty="0">
                <a:ln>
                  <a:noFill/>
                </a:ln>
                <a:solidFill>
                  <a:srgbClr val="000000"/>
                </a:solidFill>
                <a:effectLst/>
                <a:uLnTx/>
                <a:uFillTx/>
                <a:latin typeface="Arial"/>
                <a:ea typeface="+mn-ea"/>
                <a:cs typeface="Arial"/>
              </a:rPr>
              <a:t> + 14H</a:t>
            </a:r>
            <a:r>
              <a:rPr kumimoji="0" lang="pt-BR" altLang="en-US" sz="2600" b="0" i="0" u="none" strike="noStrike" kern="1200" cap="none" spc="0" normalizeH="0" baseline="30000" noProof="0" dirty="0">
                <a:ln>
                  <a:noFill/>
                </a:ln>
                <a:solidFill>
                  <a:srgbClr val="000000"/>
                </a:solidFill>
                <a:effectLst/>
                <a:uLnTx/>
                <a:uFillTx/>
                <a:latin typeface="Arial"/>
                <a:ea typeface="+mn-ea"/>
                <a:cs typeface="Arial"/>
              </a:rPr>
              <a:t>+</a:t>
            </a:r>
            <a:r>
              <a:rPr kumimoji="0" lang="pt-BR" altLang="en-US" sz="2600" b="0" i="0" u="none" strike="noStrike" kern="1200" cap="none" spc="0" normalizeH="0" baseline="0" noProof="0" dirty="0">
                <a:ln>
                  <a:noFill/>
                </a:ln>
                <a:solidFill>
                  <a:srgbClr val="000000"/>
                </a:solidFill>
                <a:effectLst/>
                <a:uLnTx/>
                <a:uFillTx/>
                <a:latin typeface="Arial"/>
                <a:ea typeface="+mn-ea"/>
                <a:cs typeface="Arial"/>
              </a:rPr>
              <a:t> + 6e</a:t>
            </a:r>
            <a:r>
              <a:rPr kumimoji="0" lang="pt-BR" altLang="en-US" sz="2600" b="0" i="0" u="none" strike="noStrike" kern="1200" cap="none" spc="0" normalizeH="0" baseline="30000" noProof="0" dirty="0">
                <a:ln>
                  <a:noFill/>
                </a:ln>
                <a:solidFill>
                  <a:srgbClr val="000000"/>
                </a:solidFill>
                <a:effectLst/>
                <a:uLnTx/>
                <a:uFillTx/>
                <a:latin typeface="Arial"/>
                <a:ea typeface="+mn-ea"/>
                <a:cs typeface="Arial"/>
              </a:rPr>
              <a:t>–</a:t>
            </a:r>
            <a:r>
              <a:rPr kumimoji="0" lang="pt-BR" altLang="en-US" sz="2600" b="0" i="0" u="none" strike="noStrike" kern="1200" cap="none" spc="0" normalizeH="0" baseline="0" noProof="0" dirty="0">
                <a:ln>
                  <a:noFill/>
                </a:ln>
                <a:solidFill>
                  <a:srgbClr val="000000"/>
                </a:solidFill>
                <a:effectLst/>
                <a:uLnTx/>
                <a:uFillTx/>
                <a:latin typeface="Arial"/>
                <a:ea typeface="+mn-ea"/>
                <a:cs typeface="Arial"/>
              </a:rPr>
              <a:t> </a:t>
            </a:r>
            <a:r>
              <a:rPr kumimoji="0" lang="pt-BR" altLang="en-US" sz="2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pt-BR" altLang="en-US" sz="2600" b="0" i="0" u="none" strike="noStrike" kern="1200" cap="none" spc="0" normalizeH="0" baseline="0" noProof="0" dirty="0">
                <a:ln>
                  <a:noFill/>
                </a:ln>
                <a:solidFill>
                  <a:srgbClr val="000000"/>
                </a:solidFill>
                <a:effectLst/>
                <a:uLnTx/>
                <a:uFillTx/>
                <a:latin typeface="Arial"/>
                <a:ea typeface="+mn-ea"/>
                <a:cs typeface="Arial"/>
              </a:rPr>
              <a:t> 2Cr</a:t>
            </a:r>
            <a:r>
              <a:rPr kumimoji="0" lang="pt-BR" altLang="en-US" sz="2600" b="0" i="0" u="none" strike="noStrike" kern="1200" cap="none" spc="0" normalizeH="0" baseline="30000" noProof="0" dirty="0">
                <a:ln>
                  <a:noFill/>
                </a:ln>
                <a:solidFill>
                  <a:srgbClr val="000000"/>
                </a:solidFill>
                <a:effectLst/>
                <a:uLnTx/>
                <a:uFillTx/>
                <a:latin typeface="Arial"/>
                <a:ea typeface="+mn-ea"/>
                <a:cs typeface="Arial"/>
              </a:rPr>
              <a:t>3+ </a:t>
            </a:r>
            <a:r>
              <a:rPr kumimoji="0" lang="pt-BR" altLang="en-US" sz="2600" b="0" i="0" u="none" strike="noStrike" kern="1200" cap="none" spc="0" normalizeH="0" baseline="0" noProof="0" dirty="0">
                <a:ln>
                  <a:noFill/>
                </a:ln>
                <a:solidFill>
                  <a:srgbClr val="000000"/>
                </a:solidFill>
                <a:effectLst/>
                <a:uLnTx/>
                <a:uFillTx/>
                <a:latin typeface="Arial"/>
                <a:ea typeface="+mn-ea"/>
                <a:cs typeface="Arial"/>
              </a:rPr>
              <a:t>+ 7H</a:t>
            </a:r>
            <a:r>
              <a:rPr kumimoji="0" lang="pt-BR" altLang="en-US" sz="2600" b="0" i="0" u="none" strike="noStrike" kern="1200" cap="none" spc="0" normalizeH="0" baseline="-25000" noProof="0" dirty="0">
                <a:ln>
                  <a:noFill/>
                </a:ln>
                <a:solidFill>
                  <a:srgbClr val="000000"/>
                </a:solidFill>
                <a:effectLst/>
                <a:uLnTx/>
                <a:uFillTx/>
                <a:latin typeface="Arial"/>
                <a:ea typeface="+mn-ea"/>
                <a:cs typeface="Arial"/>
              </a:rPr>
              <a:t>2</a:t>
            </a:r>
            <a:r>
              <a:rPr kumimoji="0" lang="pt-BR" altLang="en-US" sz="2600" b="0" i="0" u="none" strike="noStrike" kern="1200" cap="none" spc="0" normalizeH="0" baseline="0" noProof="0" dirty="0">
                <a:ln>
                  <a:noFill/>
                </a:ln>
                <a:solidFill>
                  <a:srgbClr val="000000"/>
                </a:solidFill>
                <a:effectLst/>
                <a:uLnTx/>
                <a:uFillTx/>
                <a:latin typeface="Arial"/>
                <a:ea typeface="+mn-ea"/>
                <a:cs typeface="Arial"/>
              </a:rPr>
              <a:t>O</a:t>
            </a:r>
            <a:endParaRPr kumimoji="0" lang="en-US" sz="2600" b="0" i="0" u="none" strike="noStrike" kern="1200" cap="none" spc="0" normalizeH="0" baseline="0" noProof="0" dirty="0">
              <a:ln>
                <a:noFill/>
              </a:ln>
              <a:solidFill>
                <a:srgbClr val="084333"/>
              </a:solidFill>
              <a:effectLst/>
              <a:uLnTx/>
              <a:uFillTx/>
              <a:latin typeface="Arial" charset="0"/>
              <a:ea typeface="+mn-ea"/>
              <a:cs typeface="Arial" charset="0"/>
            </a:endParaRPr>
          </a:p>
        </p:txBody>
      </p:sp>
      <p:sp>
        <p:nvSpPr>
          <p:cNvPr id="12" name="Rectangle 11"/>
          <p:cNvSpPr/>
          <p:nvPr/>
        </p:nvSpPr>
        <p:spPr>
          <a:xfrm>
            <a:off x="2891366" y="4237007"/>
            <a:ext cx="6714067" cy="49244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altLang="en-US" sz="2600" b="0" i="0" u="none" strike="noStrike" kern="1200" cap="none" spc="0" normalizeH="0" baseline="0" noProof="0" dirty="0">
                <a:ln>
                  <a:noFill/>
                </a:ln>
                <a:solidFill>
                  <a:srgbClr val="000000"/>
                </a:solidFill>
                <a:effectLst/>
                <a:uLnTx/>
                <a:uFillTx/>
                <a:latin typeface="Arial"/>
                <a:ea typeface="+mn-ea"/>
                <a:cs typeface="Arial"/>
              </a:rPr>
              <a:t>C</a:t>
            </a:r>
            <a:r>
              <a:rPr kumimoji="0" lang="pt-BR" altLang="en-US" sz="2600" b="0" i="0" u="none" strike="noStrike" kern="1200" cap="none" spc="0" normalizeH="0" baseline="-25000" noProof="0" dirty="0">
                <a:ln>
                  <a:noFill/>
                </a:ln>
                <a:solidFill>
                  <a:srgbClr val="000000"/>
                </a:solidFill>
                <a:effectLst/>
                <a:uLnTx/>
                <a:uFillTx/>
                <a:latin typeface="Arial"/>
                <a:ea typeface="+mn-ea"/>
                <a:cs typeface="Arial"/>
              </a:rPr>
              <a:t>2</a:t>
            </a:r>
            <a:r>
              <a:rPr kumimoji="0" lang="pt-BR" altLang="en-US" sz="2600" b="0" i="0" u="none" strike="noStrike" kern="1200" cap="none" spc="0" normalizeH="0" baseline="0" noProof="0" dirty="0">
                <a:ln>
                  <a:noFill/>
                </a:ln>
                <a:solidFill>
                  <a:srgbClr val="000000"/>
                </a:solidFill>
                <a:effectLst/>
                <a:uLnTx/>
                <a:uFillTx/>
                <a:latin typeface="Arial"/>
                <a:ea typeface="+mn-ea"/>
                <a:cs typeface="Arial"/>
              </a:rPr>
              <a:t>H</a:t>
            </a:r>
            <a:r>
              <a:rPr kumimoji="0" lang="pt-BR" altLang="en-US" sz="2600" b="0" i="0" u="none" strike="noStrike" kern="1200" cap="none" spc="0" normalizeH="0" baseline="-25000" noProof="0" dirty="0">
                <a:ln>
                  <a:noFill/>
                </a:ln>
                <a:solidFill>
                  <a:srgbClr val="000000"/>
                </a:solidFill>
                <a:effectLst/>
                <a:uLnTx/>
                <a:uFillTx/>
                <a:latin typeface="Arial"/>
                <a:ea typeface="+mn-ea"/>
                <a:cs typeface="Arial"/>
              </a:rPr>
              <a:t>5</a:t>
            </a:r>
            <a:r>
              <a:rPr kumimoji="0" lang="pt-BR" altLang="en-US" sz="2600" b="0" i="0" u="none" strike="noStrike" kern="1200" cap="none" spc="0" normalizeH="0" baseline="0" noProof="0" dirty="0">
                <a:ln>
                  <a:noFill/>
                </a:ln>
                <a:solidFill>
                  <a:srgbClr val="000000"/>
                </a:solidFill>
                <a:effectLst/>
                <a:uLnTx/>
                <a:uFillTx/>
                <a:latin typeface="Arial"/>
                <a:ea typeface="+mn-ea"/>
                <a:cs typeface="Arial"/>
              </a:rPr>
              <a:t>OH + H</a:t>
            </a:r>
            <a:r>
              <a:rPr kumimoji="0" lang="pt-BR" altLang="en-US" sz="2600" b="0" i="0" u="none" strike="noStrike" kern="1200" cap="none" spc="0" normalizeH="0" baseline="-25000" noProof="0" dirty="0">
                <a:ln>
                  <a:noFill/>
                </a:ln>
                <a:solidFill>
                  <a:srgbClr val="000000"/>
                </a:solidFill>
                <a:effectLst/>
                <a:uLnTx/>
                <a:uFillTx/>
                <a:latin typeface="Arial"/>
                <a:ea typeface="+mn-ea"/>
                <a:cs typeface="Arial"/>
              </a:rPr>
              <a:t>2</a:t>
            </a:r>
            <a:r>
              <a:rPr kumimoji="0" lang="pt-BR" altLang="en-US" sz="2600" b="0" i="0" u="none" strike="noStrike" kern="1200" cap="none" spc="0" normalizeH="0" baseline="0" noProof="0" dirty="0">
                <a:ln>
                  <a:noFill/>
                </a:ln>
                <a:solidFill>
                  <a:srgbClr val="000000"/>
                </a:solidFill>
                <a:effectLst/>
                <a:uLnTx/>
                <a:uFillTx/>
                <a:latin typeface="Arial"/>
                <a:ea typeface="+mn-ea"/>
                <a:cs typeface="Arial"/>
              </a:rPr>
              <a:t>O</a:t>
            </a:r>
            <a:r>
              <a:rPr kumimoji="0" lang="en-US" altLang="en-US" sz="2600" b="0" i="0" u="none" strike="noStrike" kern="1200" cap="none" spc="0" normalizeH="0" baseline="0" noProof="0" dirty="0">
                <a:ln>
                  <a:noFill/>
                </a:ln>
                <a:solidFill>
                  <a:srgbClr val="084333"/>
                </a:solidFill>
                <a:effectLst/>
                <a:uLnTx/>
                <a:uFillTx/>
                <a:latin typeface="Arial" charset="0"/>
                <a:ea typeface="+mn-ea"/>
                <a:cs typeface="Arial" charset="0"/>
              </a:rPr>
              <a:t> </a:t>
            </a:r>
            <a:r>
              <a:rPr kumimoji="0" lang="pt-BR" altLang="en-US" sz="2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pt-BR" altLang="en-US" sz="2600" b="0" i="0" u="none" strike="noStrike" kern="1200" cap="none" spc="0" normalizeH="0" baseline="0" noProof="0" dirty="0">
                <a:ln>
                  <a:noFill/>
                </a:ln>
                <a:solidFill>
                  <a:srgbClr val="000000"/>
                </a:solidFill>
                <a:effectLst/>
                <a:uLnTx/>
                <a:uFillTx/>
                <a:latin typeface="Arial"/>
                <a:ea typeface="+mn-ea"/>
                <a:cs typeface="Arial"/>
              </a:rPr>
              <a:t>CH</a:t>
            </a:r>
            <a:r>
              <a:rPr kumimoji="0" lang="pt-BR" altLang="en-US" sz="2600" b="0" i="0" u="none" strike="noStrike" kern="1200" cap="none" spc="0" normalizeH="0" baseline="-25000" noProof="0" dirty="0">
                <a:ln>
                  <a:noFill/>
                </a:ln>
                <a:solidFill>
                  <a:srgbClr val="000000"/>
                </a:solidFill>
                <a:effectLst/>
                <a:uLnTx/>
                <a:uFillTx/>
                <a:latin typeface="Arial"/>
                <a:ea typeface="+mn-ea"/>
                <a:cs typeface="Arial"/>
              </a:rPr>
              <a:t>3</a:t>
            </a:r>
            <a:r>
              <a:rPr kumimoji="0" lang="pt-BR" altLang="en-US" sz="2600" b="0" i="0" u="none" strike="noStrike" kern="1200" cap="none" spc="0" normalizeH="0" baseline="0" noProof="0" dirty="0">
                <a:ln>
                  <a:noFill/>
                </a:ln>
                <a:solidFill>
                  <a:srgbClr val="000000"/>
                </a:solidFill>
                <a:effectLst/>
                <a:uLnTx/>
                <a:uFillTx/>
                <a:latin typeface="Arial"/>
                <a:ea typeface="+mn-ea"/>
                <a:cs typeface="Arial"/>
              </a:rPr>
              <a:t>COOH + 4H</a:t>
            </a:r>
            <a:r>
              <a:rPr kumimoji="0" lang="pt-BR" altLang="en-US" sz="2600" b="0" i="0" u="none" strike="noStrike" kern="1200" cap="none" spc="0" normalizeH="0" baseline="30000" noProof="0" dirty="0">
                <a:ln>
                  <a:noFill/>
                </a:ln>
                <a:solidFill>
                  <a:srgbClr val="000000"/>
                </a:solidFill>
                <a:effectLst/>
                <a:uLnTx/>
                <a:uFillTx/>
                <a:latin typeface="Arial"/>
                <a:ea typeface="+mn-ea"/>
                <a:cs typeface="Arial"/>
              </a:rPr>
              <a:t>+</a:t>
            </a:r>
            <a:r>
              <a:rPr kumimoji="0" lang="pt-BR" altLang="en-US" sz="2600" b="0" i="0" u="none" strike="noStrike" kern="1200" cap="none" spc="0" normalizeH="0" baseline="0" noProof="0" dirty="0">
                <a:ln>
                  <a:noFill/>
                </a:ln>
                <a:solidFill>
                  <a:srgbClr val="000000"/>
                </a:solidFill>
                <a:effectLst/>
                <a:uLnTx/>
                <a:uFillTx/>
                <a:latin typeface="Arial"/>
                <a:ea typeface="+mn-ea"/>
                <a:cs typeface="Arial"/>
              </a:rPr>
              <a:t> + 4e</a:t>
            </a:r>
            <a:r>
              <a:rPr kumimoji="0" lang="pt-BR" altLang="en-US" sz="2600" b="0" i="0" u="none" strike="noStrike" kern="1200" cap="none" spc="0" normalizeH="0" baseline="30000" noProof="0" dirty="0">
                <a:ln>
                  <a:noFill/>
                </a:ln>
                <a:solidFill>
                  <a:srgbClr val="000000"/>
                </a:solidFill>
                <a:effectLst/>
                <a:uLnTx/>
                <a:uFillTx/>
                <a:latin typeface="Arial"/>
                <a:ea typeface="+mn-ea"/>
                <a:cs typeface="Arial"/>
              </a:rPr>
              <a:t>–</a:t>
            </a:r>
            <a:r>
              <a:rPr kumimoji="0" lang="pt-BR" altLang="en-US" sz="2600" b="0" i="0" u="none" strike="noStrike" kern="1200" cap="none" spc="0" normalizeH="0" baseline="0" noProof="0" dirty="0">
                <a:ln>
                  <a:noFill/>
                </a:ln>
                <a:solidFill>
                  <a:srgbClr val="000000"/>
                </a:solidFill>
                <a:effectLst/>
                <a:uLnTx/>
                <a:uFillTx/>
                <a:latin typeface="Arial"/>
                <a:ea typeface="+mn-ea"/>
                <a:cs typeface="Arial"/>
              </a:rPr>
              <a:t> </a:t>
            </a:r>
            <a:endParaRPr kumimoji="0" lang="en-US" sz="2600" b="0" i="0" u="none" strike="noStrike" kern="1200" cap="none" spc="0" normalizeH="0" baseline="0" noProof="0" dirty="0">
              <a:ln>
                <a:noFill/>
              </a:ln>
              <a:solidFill>
                <a:srgbClr val="084333"/>
              </a:solidFill>
              <a:effectLst/>
              <a:uLnTx/>
              <a:uFillTx/>
              <a:latin typeface="Arial" charset="0"/>
              <a:ea typeface="+mn-ea"/>
              <a:cs typeface="Arial" charset="0"/>
            </a:endParaRPr>
          </a:p>
        </p:txBody>
      </p:sp>
      <p:sp>
        <p:nvSpPr>
          <p:cNvPr id="13" name="TextBox 12"/>
          <p:cNvSpPr txBox="1"/>
          <p:nvPr/>
        </p:nvSpPr>
        <p:spPr>
          <a:xfrm>
            <a:off x="165100" y="4316772"/>
            <a:ext cx="2667000"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mn-ea"/>
                <a:cs typeface="Arial" charset="0"/>
              </a:rPr>
              <a:t>oxidation half–reaction</a:t>
            </a:r>
          </a:p>
        </p:txBody>
      </p:sp>
      <p:sp>
        <p:nvSpPr>
          <p:cNvPr id="14" name="TextBox 13"/>
          <p:cNvSpPr txBox="1"/>
          <p:nvPr/>
        </p:nvSpPr>
        <p:spPr>
          <a:xfrm>
            <a:off x="317500" y="4701492"/>
            <a:ext cx="1508271"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mn-ea"/>
                <a:cs typeface="Arial" charset="0"/>
              </a:rPr>
              <a:t>reduction half–reaction</a:t>
            </a:r>
          </a:p>
        </p:txBody>
      </p:sp>
      <p:sp>
        <p:nvSpPr>
          <p:cNvPr id="15" name="Left Bracket 14"/>
          <p:cNvSpPr/>
          <p:nvPr/>
        </p:nvSpPr>
        <p:spPr bwMode="auto">
          <a:xfrm>
            <a:off x="2222500" y="4801404"/>
            <a:ext cx="228600" cy="609600"/>
          </a:xfrm>
          <a:prstGeom prst="leftBracket">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600" b="0" i="0" u="none" strike="noStrike" kern="1200" cap="none" spc="0" normalizeH="0" baseline="0" noProof="0" dirty="0">
              <a:ln>
                <a:noFill/>
              </a:ln>
              <a:solidFill>
                <a:srgbClr val="084333"/>
              </a:solidFill>
              <a:effectLst/>
              <a:uLnTx/>
              <a:uFillTx/>
              <a:latin typeface="Times"/>
              <a:ea typeface="+mn-ea"/>
              <a:cs typeface="Arial" charset="0"/>
            </a:endParaRPr>
          </a:p>
        </p:txBody>
      </p:sp>
      <p:sp>
        <p:nvSpPr>
          <p:cNvPr id="16" name="Left Bracket 15"/>
          <p:cNvSpPr/>
          <p:nvPr/>
        </p:nvSpPr>
        <p:spPr bwMode="auto">
          <a:xfrm flipH="1">
            <a:off x="7480300" y="4724400"/>
            <a:ext cx="228600" cy="609600"/>
          </a:xfrm>
          <a:prstGeom prst="leftBracket">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600" b="0" i="0" u="none" strike="noStrike" kern="1200" cap="none" spc="0" normalizeH="0" baseline="0" noProof="0" dirty="0">
              <a:ln>
                <a:noFill/>
              </a:ln>
              <a:solidFill>
                <a:srgbClr val="084333"/>
              </a:solidFill>
              <a:effectLst/>
              <a:uLnTx/>
              <a:uFillTx/>
              <a:latin typeface="Times"/>
              <a:ea typeface="+mn-ea"/>
              <a:cs typeface="Arial" charset="0"/>
            </a:endParaRPr>
          </a:p>
        </p:txBody>
      </p:sp>
      <p:sp>
        <p:nvSpPr>
          <p:cNvPr id="17" name="TextBox 16"/>
          <p:cNvSpPr txBox="1"/>
          <p:nvPr/>
        </p:nvSpPr>
        <p:spPr>
          <a:xfrm>
            <a:off x="1885049" y="4754641"/>
            <a:ext cx="370101" cy="49244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3366FF"/>
                </a:solidFill>
                <a:effectLst/>
                <a:uLnTx/>
                <a:uFillTx/>
                <a:latin typeface="Arial" charset="0"/>
                <a:ea typeface="+mn-ea"/>
                <a:cs typeface="Arial" charset="0"/>
              </a:rPr>
              <a:t>2</a:t>
            </a:r>
          </a:p>
        </p:txBody>
      </p:sp>
      <p:sp>
        <p:nvSpPr>
          <p:cNvPr id="18" name="Left Bracket 17"/>
          <p:cNvSpPr/>
          <p:nvPr/>
        </p:nvSpPr>
        <p:spPr bwMode="auto">
          <a:xfrm>
            <a:off x="2940951" y="4207411"/>
            <a:ext cx="228600" cy="609600"/>
          </a:xfrm>
          <a:prstGeom prst="leftBracket">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600" b="0" i="0" u="none" strike="noStrike" kern="1200" cap="none" spc="0" normalizeH="0" baseline="0" noProof="0" dirty="0">
              <a:ln>
                <a:noFill/>
              </a:ln>
              <a:solidFill>
                <a:srgbClr val="084333"/>
              </a:solidFill>
              <a:effectLst/>
              <a:uLnTx/>
              <a:uFillTx/>
              <a:latin typeface="Times"/>
              <a:ea typeface="+mn-ea"/>
              <a:cs typeface="Arial" charset="0"/>
            </a:endParaRPr>
          </a:p>
        </p:txBody>
      </p:sp>
      <p:sp>
        <p:nvSpPr>
          <p:cNvPr id="19" name="Left Bracket 18"/>
          <p:cNvSpPr/>
          <p:nvPr/>
        </p:nvSpPr>
        <p:spPr bwMode="auto">
          <a:xfrm flipH="1">
            <a:off x="8851900" y="4207411"/>
            <a:ext cx="228600" cy="609600"/>
          </a:xfrm>
          <a:prstGeom prst="leftBracket">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600" b="0" i="0" u="none" strike="noStrike" kern="1200" cap="none" spc="0" normalizeH="0" baseline="0" noProof="0" dirty="0">
              <a:ln>
                <a:noFill/>
              </a:ln>
              <a:solidFill>
                <a:srgbClr val="084333"/>
              </a:solidFill>
              <a:effectLst/>
              <a:uLnTx/>
              <a:uFillTx/>
              <a:latin typeface="Times"/>
              <a:ea typeface="+mn-ea"/>
              <a:cs typeface="Arial" charset="0"/>
            </a:endParaRPr>
          </a:p>
        </p:txBody>
      </p:sp>
      <p:sp>
        <p:nvSpPr>
          <p:cNvPr id="20" name="TextBox 19"/>
          <p:cNvSpPr txBox="1"/>
          <p:nvPr/>
        </p:nvSpPr>
        <p:spPr>
          <a:xfrm>
            <a:off x="2603500" y="4237652"/>
            <a:ext cx="370101" cy="49244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3366FF"/>
                </a:solidFill>
                <a:effectLst/>
                <a:uLnTx/>
                <a:uFillTx/>
                <a:latin typeface="Arial" charset="0"/>
                <a:ea typeface="+mn-ea"/>
                <a:cs typeface="Arial" charset="0"/>
              </a:rPr>
              <a:t>3</a:t>
            </a:r>
          </a:p>
        </p:txBody>
      </p:sp>
      <p:sp>
        <p:nvSpPr>
          <p:cNvPr id="21" name="Rectangle 20"/>
          <p:cNvSpPr/>
          <p:nvPr/>
        </p:nvSpPr>
        <p:spPr>
          <a:xfrm>
            <a:off x="7014090" y="5312209"/>
            <a:ext cx="2154757" cy="492443"/>
          </a:xfrm>
          <a:prstGeom prst="rect">
            <a:avLst/>
          </a:prstGeom>
        </p:spPr>
        <p:txBody>
          <a:bodyPr wrap="none">
            <a:spAutoFit/>
          </a:bodyPr>
          <a:lstStyle/>
          <a:p>
            <a:pPr marL="90488" marR="0" lvl="0" indent="-90488" algn="ctr" defTabSz="914400" rtl="0" eaLnBrk="1" fontAlgn="base" latinLnBrk="0" hangingPunct="1">
              <a:lnSpc>
                <a:spcPct val="100000"/>
              </a:lnSpc>
              <a:spcBef>
                <a:spcPts val="60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Arial" charset="0"/>
                <a:ea typeface="+mn-ea"/>
                <a:cs typeface="Arial" charset="0"/>
              </a:rPr>
              <a:t>n = 12 mol e</a:t>
            </a:r>
            <a:r>
              <a:rPr kumimoji="0" lang="en-US" sz="2600" b="0" i="0" u="none" strike="noStrike" kern="1200" cap="none" spc="0" normalizeH="0" baseline="30000" noProof="0" dirty="0">
                <a:ln>
                  <a:noFill/>
                </a:ln>
                <a:solidFill>
                  <a:srgbClr val="000000"/>
                </a:solidFill>
                <a:effectLst/>
                <a:uLnTx/>
                <a:uFillTx/>
                <a:latin typeface="Arial" charset="0"/>
                <a:ea typeface="+mn-ea"/>
                <a:cs typeface="Arial" charset="0"/>
              </a:rPr>
              <a:t>–</a:t>
            </a:r>
            <a:endParaRPr kumimoji="0" lang="en-US" sz="2600" b="0" i="0" u="none" strike="noStrike" kern="1200" cap="none" spc="0" normalizeH="0" baseline="0" noProof="0" dirty="0">
              <a:ln>
                <a:noFill/>
              </a:ln>
              <a:solidFill>
                <a:srgbClr val="000000"/>
              </a:solidFill>
              <a:effectLst/>
              <a:uLnTx/>
              <a:uFillTx/>
              <a:latin typeface="Arial" charset="0"/>
              <a:ea typeface="+mn-ea"/>
              <a:cs typeface="Arial" charset="0"/>
            </a:endParaRPr>
          </a:p>
        </p:txBody>
      </p:sp>
      <p:graphicFrame>
        <p:nvGraphicFramePr>
          <p:cNvPr id="22" name="Object 21"/>
          <p:cNvGraphicFramePr>
            <a:graphicFrameLocks noChangeAspect="1"/>
          </p:cNvGraphicFramePr>
          <p:nvPr/>
        </p:nvGraphicFramePr>
        <p:xfrm>
          <a:off x="3429000" y="5562600"/>
          <a:ext cx="2291899" cy="447368"/>
        </p:xfrm>
        <a:graphic>
          <a:graphicData uri="http://schemas.openxmlformats.org/presentationml/2006/ole">
            <mc:AlternateContent xmlns:mc="http://schemas.openxmlformats.org/markup-compatibility/2006">
              <mc:Choice xmlns:v="urn:schemas-microsoft-com:vml" Requires="v">
                <p:oleObj spid="_x0000_s5121" name="Equation" r:id="rId6" imgW="1168200" imgH="228600" progId="Equation.3">
                  <p:embed/>
                </p:oleObj>
              </mc:Choice>
              <mc:Fallback>
                <p:oleObj name="Equation" r:id="rId6" imgW="1168200" imgH="228600" progId="Equation.3">
                  <p:embed/>
                  <p:pic>
                    <p:nvPicPr>
                      <p:cNvPr id="22" name="Object 21"/>
                      <p:cNvPicPr/>
                      <p:nvPr/>
                    </p:nvPicPr>
                    <p:blipFill>
                      <a:blip r:embed="rId7"/>
                      <a:stretch>
                        <a:fillRect/>
                      </a:stretch>
                    </p:blipFill>
                    <p:spPr>
                      <a:xfrm>
                        <a:off x="3429000" y="5562600"/>
                        <a:ext cx="2291899" cy="447368"/>
                      </a:xfrm>
                      <a:prstGeom prst="rect">
                        <a:avLst/>
                      </a:prstGeom>
                    </p:spPr>
                  </p:pic>
                </p:oleObj>
              </mc:Fallback>
            </mc:AlternateContent>
          </a:graphicData>
        </a:graphic>
      </p:graphicFrame>
      <p:graphicFrame>
        <p:nvGraphicFramePr>
          <p:cNvPr id="23" name="Object 22"/>
          <p:cNvGraphicFramePr>
            <a:graphicFrameLocks noChangeAspect="1"/>
          </p:cNvGraphicFramePr>
          <p:nvPr/>
        </p:nvGraphicFramePr>
        <p:xfrm>
          <a:off x="3505200" y="5843588"/>
          <a:ext cx="5427662" cy="776287"/>
        </p:xfrm>
        <a:graphic>
          <a:graphicData uri="http://schemas.openxmlformats.org/presentationml/2006/ole">
            <mc:AlternateContent xmlns:mc="http://schemas.openxmlformats.org/markup-compatibility/2006">
              <mc:Choice xmlns:v="urn:schemas-microsoft-com:vml" Requires="v">
                <p:oleObj spid="_x0000_s5122" name="Equation" r:id="rId8" imgW="3009600" imgH="431640" progId="Equation.3">
                  <p:embed/>
                </p:oleObj>
              </mc:Choice>
              <mc:Fallback>
                <p:oleObj name="Equation" r:id="rId8" imgW="3009600" imgH="431640" progId="Equation.3">
                  <p:embed/>
                  <p:pic>
                    <p:nvPicPr>
                      <p:cNvPr id="23" name="Object 22"/>
                      <p:cNvPicPr/>
                      <p:nvPr/>
                    </p:nvPicPr>
                    <p:blipFill>
                      <a:blip r:embed="rId9"/>
                      <a:stretch>
                        <a:fillRect/>
                      </a:stretch>
                    </p:blipFill>
                    <p:spPr>
                      <a:xfrm>
                        <a:off x="3505200" y="5843588"/>
                        <a:ext cx="5427662" cy="776287"/>
                      </a:xfrm>
                      <a:prstGeom prst="rect">
                        <a:avLst/>
                      </a:prstGeom>
                    </p:spPr>
                  </p:pic>
                </p:oleObj>
              </mc:Fallback>
            </mc:AlternateContent>
          </a:graphicData>
        </a:graphic>
      </p:graphicFrame>
      <p:graphicFrame>
        <p:nvGraphicFramePr>
          <p:cNvPr id="24" name="Object 23"/>
          <p:cNvGraphicFramePr>
            <a:graphicFrameLocks noChangeAspect="1"/>
          </p:cNvGraphicFramePr>
          <p:nvPr/>
        </p:nvGraphicFramePr>
        <p:xfrm>
          <a:off x="4183062" y="6526213"/>
          <a:ext cx="4960938" cy="363537"/>
        </p:xfrm>
        <a:graphic>
          <a:graphicData uri="http://schemas.openxmlformats.org/presentationml/2006/ole">
            <mc:AlternateContent xmlns:mc="http://schemas.openxmlformats.org/markup-compatibility/2006">
              <mc:Choice xmlns:v="urn:schemas-microsoft-com:vml" Requires="v">
                <p:oleObj spid="_x0000_s5123" name="Equation" r:id="rId10" imgW="2781000" imgH="203040" progId="Equation.3">
                  <p:embed/>
                </p:oleObj>
              </mc:Choice>
              <mc:Fallback>
                <p:oleObj name="Equation" r:id="rId10" imgW="2781000" imgH="203040" progId="Equation.3">
                  <p:embed/>
                  <p:pic>
                    <p:nvPicPr>
                      <p:cNvPr id="24" name="Object 23"/>
                      <p:cNvPicPr/>
                      <p:nvPr/>
                    </p:nvPicPr>
                    <p:blipFill>
                      <a:blip r:embed="rId11"/>
                      <a:stretch>
                        <a:fillRect/>
                      </a:stretch>
                    </p:blipFill>
                    <p:spPr>
                      <a:xfrm>
                        <a:off x="4183062" y="6526213"/>
                        <a:ext cx="4960938" cy="363537"/>
                      </a:xfrm>
                      <a:prstGeom prst="rect">
                        <a:avLst/>
                      </a:prstGeom>
                    </p:spPr>
                  </p:pic>
                </p:oleObj>
              </mc:Fallback>
            </mc:AlternateContent>
          </a:graphicData>
        </a:graphic>
      </p:graphicFrame>
      <p:graphicFrame>
        <p:nvGraphicFramePr>
          <p:cNvPr id="25" name="Object 24"/>
          <p:cNvGraphicFramePr>
            <a:graphicFrameLocks noChangeAspect="1"/>
          </p:cNvGraphicFramePr>
          <p:nvPr/>
        </p:nvGraphicFramePr>
        <p:xfrm>
          <a:off x="87312" y="5619719"/>
          <a:ext cx="2516188" cy="473075"/>
        </p:xfrm>
        <a:graphic>
          <a:graphicData uri="http://schemas.openxmlformats.org/presentationml/2006/ole">
            <mc:AlternateContent xmlns:mc="http://schemas.openxmlformats.org/markup-compatibility/2006">
              <mc:Choice xmlns:v="urn:schemas-microsoft-com:vml" Requires="v">
                <p:oleObj spid="_x0000_s5124" name="Equation" r:id="rId12" imgW="1282680" imgH="241200" progId="Equation.3">
                  <p:embed/>
                </p:oleObj>
              </mc:Choice>
              <mc:Fallback>
                <p:oleObj name="Equation" r:id="rId12" imgW="1282680" imgH="241200" progId="Equation.3">
                  <p:embed/>
                  <p:pic>
                    <p:nvPicPr>
                      <p:cNvPr id="25" name="Object 24"/>
                      <p:cNvPicPr/>
                      <p:nvPr/>
                    </p:nvPicPr>
                    <p:blipFill>
                      <a:blip r:embed="rId13"/>
                      <a:stretch>
                        <a:fillRect/>
                      </a:stretch>
                    </p:blipFill>
                    <p:spPr>
                      <a:xfrm>
                        <a:off x="87312" y="5619719"/>
                        <a:ext cx="2516188" cy="473075"/>
                      </a:xfrm>
                      <a:prstGeom prst="rect">
                        <a:avLst/>
                      </a:prstGeom>
                    </p:spPr>
                  </p:pic>
                </p:oleObj>
              </mc:Fallback>
            </mc:AlternateContent>
          </a:graphicData>
        </a:graphic>
      </p:graphicFrame>
      <p:graphicFrame>
        <p:nvGraphicFramePr>
          <p:cNvPr id="26" name="Object 25"/>
          <p:cNvGraphicFramePr>
            <a:graphicFrameLocks noChangeAspect="1"/>
          </p:cNvGraphicFramePr>
          <p:nvPr/>
        </p:nvGraphicFramePr>
        <p:xfrm>
          <a:off x="74611" y="6027954"/>
          <a:ext cx="2840038" cy="473075"/>
        </p:xfrm>
        <a:graphic>
          <a:graphicData uri="http://schemas.openxmlformats.org/presentationml/2006/ole">
            <mc:AlternateContent xmlns:mc="http://schemas.openxmlformats.org/markup-compatibility/2006">
              <mc:Choice xmlns:v="urn:schemas-microsoft-com:vml" Requires="v">
                <p:oleObj spid="_x0000_s5125" name="Equation" r:id="rId14" imgW="1447560" imgH="241200" progId="Equation.3">
                  <p:embed/>
                </p:oleObj>
              </mc:Choice>
              <mc:Fallback>
                <p:oleObj name="Equation" r:id="rId14" imgW="1447560" imgH="241200" progId="Equation.3">
                  <p:embed/>
                  <p:pic>
                    <p:nvPicPr>
                      <p:cNvPr id="26" name="Object 25"/>
                      <p:cNvPicPr/>
                      <p:nvPr/>
                    </p:nvPicPr>
                    <p:blipFill>
                      <a:blip r:embed="rId15"/>
                      <a:stretch>
                        <a:fillRect/>
                      </a:stretch>
                    </p:blipFill>
                    <p:spPr>
                      <a:xfrm>
                        <a:off x="74611" y="6027954"/>
                        <a:ext cx="2840038" cy="473075"/>
                      </a:xfrm>
                      <a:prstGeom prst="rect">
                        <a:avLst/>
                      </a:prstGeom>
                    </p:spPr>
                  </p:pic>
                </p:oleObj>
              </mc:Fallback>
            </mc:AlternateContent>
          </a:graphicData>
        </a:graphic>
      </p:graphicFrame>
      <p:graphicFrame>
        <p:nvGraphicFramePr>
          <p:cNvPr id="27" name="Object 26"/>
          <p:cNvGraphicFramePr>
            <a:graphicFrameLocks noChangeAspect="1"/>
          </p:cNvGraphicFramePr>
          <p:nvPr/>
        </p:nvGraphicFramePr>
        <p:xfrm>
          <a:off x="63877" y="6400800"/>
          <a:ext cx="1793875" cy="473075"/>
        </p:xfrm>
        <a:graphic>
          <a:graphicData uri="http://schemas.openxmlformats.org/presentationml/2006/ole">
            <mc:AlternateContent xmlns:mc="http://schemas.openxmlformats.org/markup-compatibility/2006">
              <mc:Choice xmlns:v="urn:schemas-microsoft-com:vml" Requires="v">
                <p:oleObj spid="_x0000_s5126" name="Equation" r:id="rId16" imgW="914400" imgH="241200" progId="Equation.3">
                  <p:embed/>
                </p:oleObj>
              </mc:Choice>
              <mc:Fallback>
                <p:oleObj name="Equation" r:id="rId16" imgW="914400" imgH="241200" progId="Equation.3">
                  <p:embed/>
                  <p:pic>
                    <p:nvPicPr>
                      <p:cNvPr id="27" name="Object 26"/>
                      <p:cNvPicPr/>
                      <p:nvPr/>
                    </p:nvPicPr>
                    <p:blipFill>
                      <a:blip r:embed="rId17"/>
                      <a:stretch>
                        <a:fillRect/>
                      </a:stretch>
                    </p:blipFill>
                    <p:spPr>
                      <a:xfrm>
                        <a:off x="63877" y="6400800"/>
                        <a:ext cx="1793875" cy="473075"/>
                      </a:xfrm>
                      <a:prstGeom prst="rect">
                        <a:avLst/>
                      </a:prstGeom>
                    </p:spPr>
                  </p:pic>
                </p:oleObj>
              </mc:Fallback>
            </mc:AlternateContent>
          </a:graphicData>
        </a:graphic>
      </p:graphicFrame>
      <p:sp>
        <p:nvSpPr>
          <p:cNvPr id="28" name="TextBox 27"/>
          <p:cNvSpPr txBox="1"/>
          <p:nvPr/>
        </p:nvSpPr>
        <p:spPr>
          <a:xfrm>
            <a:off x="-49596" y="5301112"/>
            <a:ext cx="149860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dirty="0">
                <a:ln>
                  <a:noFill/>
                </a:ln>
                <a:solidFill>
                  <a:srgbClr val="3366FF"/>
                </a:solidFill>
                <a:effectLst/>
                <a:uLnTx/>
                <a:uFillTx/>
                <a:latin typeface="Arial" charset="0"/>
                <a:ea typeface="+mn-ea"/>
                <a:cs typeface="Arial" charset="0"/>
              </a:rPr>
              <a:t>Need </a:t>
            </a:r>
            <a:r>
              <a:rPr kumimoji="0" lang="en-US" sz="2000" b="0" i="1" u="none" strike="noStrike" kern="1200" cap="none" spc="0" normalizeH="0" baseline="0" noProof="0" dirty="0" err="1">
                <a:ln>
                  <a:noFill/>
                </a:ln>
                <a:solidFill>
                  <a:srgbClr val="3366FF"/>
                </a:solidFill>
                <a:effectLst/>
                <a:uLnTx/>
                <a:uFillTx/>
                <a:latin typeface="Arial" charset="0"/>
                <a:ea typeface="+mn-ea"/>
                <a:cs typeface="Arial" charset="0"/>
              </a:rPr>
              <a:t>E</a:t>
            </a:r>
            <a:r>
              <a:rPr kumimoji="0" lang="en-US" sz="2000" b="0" i="1" u="none" strike="noStrike" kern="1200" cap="none" spc="0" normalizeH="0" baseline="-25000" noProof="0" dirty="0" err="1">
                <a:ln>
                  <a:noFill/>
                </a:ln>
                <a:solidFill>
                  <a:srgbClr val="3366FF"/>
                </a:solidFill>
                <a:effectLst/>
                <a:uLnTx/>
                <a:uFillTx/>
                <a:latin typeface="Arial" charset="0"/>
                <a:ea typeface="+mn-ea"/>
                <a:cs typeface="Arial" charset="0"/>
              </a:rPr>
              <a:t>cell</a:t>
            </a:r>
            <a:r>
              <a:rPr kumimoji="0" lang="en-US" sz="2000" b="0" i="1" u="none" strike="noStrike" kern="1200" cap="none" spc="0" normalizeH="0" baseline="0" noProof="0" dirty="0">
                <a:ln>
                  <a:noFill/>
                </a:ln>
                <a:solidFill>
                  <a:srgbClr val="3366FF"/>
                </a:solidFill>
                <a:effectLst/>
                <a:uLnTx/>
                <a:uFillTx/>
                <a:latin typeface="Arial" charset="0"/>
                <a:ea typeface="+mn-ea"/>
                <a:cs typeface="Arial" charset="0"/>
              </a:rPr>
              <a:t>:</a:t>
            </a:r>
          </a:p>
        </p:txBody>
      </p:sp>
      <p:sp>
        <p:nvSpPr>
          <p:cNvPr id="29" name="TextBox 28"/>
          <p:cNvSpPr txBox="1"/>
          <p:nvPr/>
        </p:nvSpPr>
        <p:spPr>
          <a:xfrm>
            <a:off x="2970595" y="5244420"/>
            <a:ext cx="292534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dirty="0">
                <a:ln>
                  <a:noFill/>
                </a:ln>
                <a:solidFill>
                  <a:srgbClr val="3366FF"/>
                </a:solidFill>
                <a:effectLst/>
                <a:uLnTx/>
                <a:uFillTx/>
                <a:latin typeface="Arial" charset="0"/>
                <a:ea typeface="+mn-ea"/>
                <a:cs typeface="Arial" charset="0"/>
              </a:rPr>
              <a:t>Can calculate ∆</a:t>
            </a:r>
            <a:r>
              <a:rPr kumimoji="0" lang="en-US" sz="2000" b="0" i="1" u="none" strike="noStrike" kern="1200" cap="none" spc="0" normalizeH="0" baseline="0" noProof="0" dirty="0" err="1">
                <a:ln>
                  <a:noFill/>
                </a:ln>
                <a:solidFill>
                  <a:srgbClr val="3366FF"/>
                </a:solidFill>
                <a:effectLst/>
                <a:uLnTx/>
                <a:uFillTx/>
                <a:latin typeface="Arial" charset="0"/>
                <a:ea typeface="+mn-ea"/>
                <a:cs typeface="Arial" charset="0"/>
              </a:rPr>
              <a:t>G</a:t>
            </a:r>
            <a:r>
              <a:rPr kumimoji="0" lang="en-US" sz="2000" b="0" i="1" u="none" strike="noStrike" kern="1200" cap="none" spc="0" normalizeH="0" baseline="-25000" noProof="0" dirty="0" err="1">
                <a:ln>
                  <a:noFill/>
                </a:ln>
                <a:solidFill>
                  <a:srgbClr val="3366FF"/>
                </a:solidFill>
                <a:effectLst/>
                <a:uLnTx/>
                <a:uFillTx/>
                <a:latin typeface="Arial" charset="0"/>
                <a:ea typeface="+mn-ea"/>
                <a:cs typeface="Arial" charset="0"/>
              </a:rPr>
              <a:t>cell</a:t>
            </a:r>
            <a:r>
              <a:rPr kumimoji="0" lang="en-US" sz="2000" b="0" i="1" u="none" strike="noStrike" kern="1200" cap="none" spc="0" normalizeH="0" baseline="0" noProof="0" dirty="0">
                <a:ln>
                  <a:noFill/>
                </a:ln>
                <a:solidFill>
                  <a:srgbClr val="3366FF"/>
                </a:solidFill>
                <a:effectLst/>
                <a:uLnTx/>
                <a:uFillTx/>
                <a:latin typeface="Arial" charset="0"/>
                <a:ea typeface="+mn-ea"/>
                <a:cs typeface="Arial" charset="0"/>
              </a:rPr>
              <a:t>:</a:t>
            </a:r>
          </a:p>
        </p:txBody>
      </p:sp>
      <p:sp>
        <p:nvSpPr>
          <p:cNvPr id="30" name="Rectangle 29"/>
          <p:cNvSpPr/>
          <p:nvPr/>
        </p:nvSpPr>
        <p:spPr bwMode="auto">
          <a:xfrm>
            <a:off x="7888120" y="6526212"/>
            <a:ext cx="1255880" cy="33178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84333"/>
              </a:solidFill>
              <a:effectLst/>
              <a:uLnTx/>
              <a:uFillTx/>
              <a:latin typeface="Times"/>
              <a:ea typeface="+mn-ea"/>
              <a:cs typeface="Arial" charset="0"/>
            </a:endParaRPr>
          </a:p>
        </p:txBody>
      </p:sp>
      <p:sp>
        <p:nvSpPr>
          <p:cNvPr id="31" name="Title 1">
            <a:extLst>
              <a:ext uri="{FF2B5EF4-FFF2-40B4-BE49-F238E27FC236}">
                <a16:creationId xmlns:a16="http://schemas.microsoft.com/office/drawing/2014/main" id="{9CB0C623-6083-F149-A7DA-2FFE89C38EC1}"/>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84333"/>
                </a:solidFill>
                <a:effectLst/>
                <a:uLnTx/>
                <a:uFillTx/>
                <a:latin typeface="Georgia"/>
                <a:ea typeface="+mj-ea"/>
                <a:cs typeface="Georgia"/>
              </a:rPr>
              <a:t>Your Turn TopHat: Electrochemical Potential</a:t>
            </a:r>
            <a:endParaRPr kumimoji="0" lang="en-US" sz="32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endParaRPr>
          </a:p>
        </p:txBody>
      </p:sp>
    </p:spTree>
    <p:custDataLst>
      <p:tags r:id="rId2"/>
    </p:custDataLst>
    <p:extLst>
      <p:ext uri="{BB962C8B-B14F-4D97-AF65-F5344CB8AC3E}">
        <p14:creationId xmlns:p14="http://schemas.microsoft.com/office/powerpoint/2010/main" val="23480615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 grpId="0"/>
      <p:bldP spid="12" grpId="0"/>
      <p:bldP spid="13" grpId="0"/>
      <p:bldP spid="14" grpId="0"/>
      <p:bldP spid="15" grpId="0" animBg="1"/>
      <p:bldP spid="16" grpId="0" animBg="1"/>
      <p:bldP spid="17" grpId="0"/>
      <p:bldP spid="18" grpId="0" animBg="1"/>
      <p:bldP spid="19" grpId="0" animBg="1"/>
      <p:bldP spid="20" grpId="0"/>
      <p:bldP spid="21"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9" name="TPChart" hidden="1" title="Results Chart">
            <a:extLst>
              <a:ext uri="{FF2B5EF4-FFF2-40B4-BE49-F238E27FC236}">
                <a16:creationId xmlns:a16="http://schemas.microsoft.com/office/drawing/2014/main" id="{639FB04A-AF31-C64B-9887-8E11E98C8D63}"/>
              </a:ext>
            </a:extLst>
          </p:cNvPr>
          <p:cNvPicPr>
            <a:picLocks/>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559508" y="2362200"/>
            <a:ext cx="4572000" cy="5143500"/>
          </a:xfrm>
          <a:prstGeom prst="rect">
            <a:avLst/>
          </a:prstGeom>
        </p:spPr>
      </p:pic>
      <p:sp>
        <p:nvSpPr>
          <p:cNvPr id="2050" name="TPQuestion"/>
          <p:cNvSpPr>
            <a:spLocks noGrp="1"/>
          </p:cNvSpPr>
          <p:nvPr>
            <p:ph type="title"/>
          </p:nvPr>
        </p:nvSpPr>
        <p:spPr>
          <a:xfrm>
            <a:off x="76200" y="1061520"/>
            <a:ext cx="9018007" cy="691080"/>
          </a:xfrm>
        </p:spPr>
        <p:txBody>
          <a:bodyPr/>
          <a:lstStyle/>
          <a:p>
            <a:pPr algn="l">
              <a:tabLst>
                <a:tab pos="349250" algn="l"/>
              </a:tabLst>
            </a:pPr>
            <a:r>
              <a:rPr lang="en-US" altLang="en-US" sz="2600" dirty="0">
                <a:solidFill>
                  <a:schemeClr val="accent4"/>
                </a:solidFill>
                <a:latin typeface="Arial"/>
                <a:cs typeface="Arial"/>
              </a:rPr>
              <a:t>The spontaneous redox reaction in a voltaic cell has______</a:t>
            </a:r>
            <a:br>
              <a:rPr lang="en-US" altLang="en-US" dirty="0">
                <a:solidFill>
                  <a:schemeClr val="accent4"/>
                </a:solidFill>
                <a:latin typeface="Arial"/>
                <a:cs typeface="Arial"/>
              </a:rPr>
            </a:br>
            <a:endParaRPr lang="en-US" altLang="en-US" sz="2600" dirty="0">
              <a:solidFill>
                <a:schemeClr val="accent4"/>
              </a:solidFill>
              <a:latin typeface="Arial"/>
              <a:cs typeface="Arial"/>
            </a:endParaRPr>
          </a:p>
        </p:txBody>
      </p:sp>
      <p:sp>
        <p:nvSpPr>
          <p:cNvPr id="2051" name="TPAnswers"/>
          <p:cNvSpPr>
            <a:spLocks noGrp="1"/>
          </p:cNvSpPr>
          <p:nvPr>
            <p:ph idx="1"/>
            <p:custDataLst>
              <p:tags r:id="rId3"/>
            </p:custDataLst>
          </p:nvPr>
        </p:nvSpPr>
        <p:spPr>
          <a:xfrm>
            <a:off x="152400" y="1676400"/>
            <a:ext cx="8915400" cy="3048000"/>
          </a:xfrm>
        </p:spPr>
        <p:txBody>
          <a:bodyPr/>
          <a:lstStyle/>
          <a:p>
            <a:pPr marL="514350" indent="-514350">
              <a:buFont typeface="Arial" charset="0"/>
              <a:buAutoNum type="alphaUcPeriod"/>
            </a:pPr>
            <a:r>
              <a:rPr lang="pt-BR" sz="2800" dirty="0">
                <a:solidFill>
                  <a:srgbClr val="000000"/>
                </a:solidFill>
                <a:latin typeface="Arial"/>
                <a:ea typeface="MS PGothic" charset="0"/>
                <a:cs typeface="Arial"/>
              </a:rPr>
              <a:t>a negative value of </a:t>
            </a:r>
            <a:r>
              <a:rPr lang="pt-BR" sz="2800" i="1" dirty="0">
                <a:solidFill>
                  <a:srgbClr val="000000"/>
                </a:solidFill>
                <a:latin typeface="Arial"/>
                <a:ea typeface="MS PGothic" charset="0"/>
                <a:cs typeface="Arial"/>
              </a:rPr>
              <a:t>E</a:t>
            </a:r>
            <a:r>
              <a:rPr lang="pt-BR" sz="2800" baseline="-25000" dirty="0">
                <a:solidFill>
                  <a:srgbClr val="000000"/>
                </a:solidFill>
                <a:latin typeface="Arial"/>
                <a:ea typeface="MS PGothic" charset="0"/>
                <a:cs typeface="Arial"/>
              </a:rPr>
              <a:t>cell</a:t>
            </a:r>
            <a:r>
              <a:rPr lang="pt-BR" sz="2800" dirty="0">
                <a:solidFill>
                  <a:srgbClr val="000000"/>
                </a:solidFill>
                <a:latin typeface="Arial"/>
                <a:ea typeface="MS PGothic" charset="0"/>
                <a:cs typeface="Arial"/>
              </a:rPr>
              <a:t> and a negative value of ∆</a:t>
            </a:r>
            <a:r>
              <a:rPr lang="pt-BR" sz="2800" i="1" dirty="0">
                <a:solidFill>
                  <a:srgbClr val="000000"/>
                </a:solidFill>
                <a:latin typeface="Arial"/>
                <a:ea typeface="MS PGothic" charset="0"/>
                <a:cs typeface="Arial"/>
              </a:rPr>
              <a:t>G.</a:t>
            </a:r>
            <a:endParaRPr lang="pt-BR" sz="2800" dirty="0">
              <a:solidFill>
                <a:srgbClr val="000000"/>
              </a:solidFill>
              <a:latin typeface="Arial"/>
              <a:ea typeface="MS PGothic" charset="0"/>
              <a:cs typeface="Arial"/>
            </a:endParaRPr>
          </a:p>
          <a:p>
            <a:pPr marL="514350" indent="-514350">
              <a:buFont typeface="Arial" charset="0"/>
              <a:buAutoNum type="alphaUcPeriod"/>
            </a:pPr>
            <a:r>
              <a:rPr lang="pt-BR" sz="2800" dirty="0">
                <a:solidFill>
                  <a:srgbClr val="000000"/>
                </a:solidFill>
                <a:latin typeface="Arial"/>
                <a:ea typeface="MS PGothic" charset="0"/>
                <a:cs typeface="Arial"/>
              </a:rPr>
              <a:t>a positive value of </a:t>
            </a:r>
            <a:r>
              <a:rPr lang="pt-BR" sz="2800" i="1" dirty="0">
                <a:solidFill>
                  <a:srgbClr val="000000"/>
                </a:solidFill>
                <a:latin typeface="Arial"/>
                <a:ea typeface="MS PGothic" charset="0"/>
                <a:cs typeface="Arial"/>
              </a:rPr>
              <a:t>E</a:t>
            </a:r>
            <a:r>
              <a:rPr lang="pt-BR" sz="2800" baseline="-25000" dirty="0">
                <a:solidFill>
                  <a:srgbClr val="000000"/>
                </a:solidFill>
                <a:latin typeface="Arial"/>
                <a:ea typeface="MS PGothic" charset="0"/>
                <a:cs typeface="Arial"/>
              </a:rPr>
              <a:t>cell</a:t>
            </a:r>
            <a:r>
              <a:rPr lang="pt-BR" sz="2800" dirty="0">
                <a:solidFill>
                  <a:srgbClr val="000000"/>
                </a:solidFill>
                <a:latin typeface="Arial"/>
                <a:ea typeface="MS PGothic" charset="0"/>
                <a:cs typeface="Arial"/>
              </a:rPr>
              <a:t> and a positive value of ∆</a:t>
            </a:r>
            <a:r>
              <a:rPr lang="pt-BR" sz="2800" i="1" dirty="0">
                <a:solidFill>
                  <a:srgbClr val="000000"/>
                </a:solidFill>
                <a:latin typeface="Arial"/>
                <a:ea typeface="MS PGothic" charset="0"/>
                <a:cs typeface="Arial"/>
              </a:rPr>
              <a:t>G.</a:t>
            </a:r>
            <a:endParaRPr lang="pt-BR" sz="2800" dirty="0">
              <a:solidFill>
                <a:srgbClr val="000000"/>
              </a:solidFill>
              <a:latin typeface="Arial"/>
              <a:ea typeface="MS PGothic" charset="0"/>
              <a:cs typeface="Arial"/>
            </a:endParaRPr>
          </a:p>
          <a:p>
            <a:pPr marL="514350" indent="-514350">
              <a:buFont typeface="Arial" charset="0"/>
              <a:buAutoNum type="alphaUcPeriod"/>
            </a:pPr>
            <a:r>
              <a:rPr lang="pt-BR" sz="2800" dirty="0">
                <a:solidFill>
                  <a:srgbClr val="000000"/>
                </a:solidFill>
                <a:latin typeface="Arial"/>
                <a:ea typeface="MS PGothic" charset="0"/>
                <a:cs typeface="Arial"/>
              </a:rPr>
              <a:t>a negative value of </a:t>
            </a:r>
            <a:r>
              <a:rPr lang="pt-BR" sz="2800" i="1" dirty="0">
                <a:solidFill>
                  <a:srgbClr val="000000"/>
                </a:solidFill>
                <a:latin typeface="Arial"/>
                <a:ea typeface="MS PGothic" charset="0"/>
                <a:cs typeface="Arial"/>
              </a:rPr>
              <a:t>E</a:t>
            </a:r>
            <a:r>
              <a:rPr lang="pt-BR" sz="2800" baseline="-25000" dirty="0">
                <a:solidFill>
                  <a:srgbClr val="000000"/>
                </a:solidFill>
                <a:latin typeface="Arial"/>
                <a:ea typeface="MS PGothic" charset="0"/>
                <a:cs typeface="Arial"/>
              </a:rPr>
              <a:t>cell</a:t>
            </a:r>
            <a:r>
              <a:rPr lang="pt-BR" sz="2800" dirty="0">
                <a:solidFill>
                  <a:srgbClr val="000000"/>
                </a:solidFill>
                <a:latin typeface="Arial"/>
                <a:ea typeface="MS PGothic" charset="0"/>
                <a:cs typeface="Arial"/>
              </a:rPr>
              <a:t> and a positive value of ∆</a:t>
            </a:r>
            <a:r>
              <a:rPr lang="pt-BR" sz="2800" i="1" dirty="0">
                <a:solidFill>
                  <a:srgbClr val="000000"/>
                </a:solidFill>
                <a:latin typeface="Arial"/>
                <a:ea typeface="MS PGothic" charset="0"/>
                <a:cs typeface="Arial"/>
              </a:rPr>
              <a:t>G.</a:t>
            </a:r>
            <a:endParaRPr lang="pt-BR" sz="2800" dirty="0">
              <a:solidFill>
                <a:srgbClr val="000000"/>
              </a:solidFill>
              <a:latin typeface="Arial"/>
              <a:ea typeface="MS PGothic" charset="0"/>
              <a:cs typeface="Arial"/>
            </a:endParaRPr>
          </a:p>
          <a:p>
            <a:pPr marL="514350" indent="-514350">
              <a:buFont typeface="Arial" charset="0"/>
              <a:buAutoNum type="alphaUcPeriod"/>
            </a:pPr>
            <a:r>
              <a:rPr lang="pt-BR" sz="2800" dirty="0">
                <a:solidFill>
                  <a:srgbClr val="000000"/>
                </a:solidFill>
                <a:latin typeface="Arial"/>
                <a:ea typeface="MS PGothic" charset="0"/>
                <a:cs typeface="Arial"/>
              </a:rPr>
              <a:t>a positive value of </a:t>
            </a:r>
            <a:r>
              <a:rPr lang="pt-BR" sz="2800" i="1" dirty="0">
                <a:solidFill>
                  <a:srgbClr val="000000"/>
                </a:solidFill>
                <a:latin typeface="Arial"/>
                <a:ea typeface="MS PGothic" charset="0"/>
                <a:cs typeface="Arial"/>
              </a:rPr>
              <a:t>E</a:t>
            </a:r>
            <a:r>
              <a:rPr lang="pt-BR" sz="2800" baseline="-25000" dirty="0">
                <a:solidFill>
                  <a:srgbClr val="000000"/>
                </a:solidFill>
                <a:latin typeface="Arial"/>
                <a:ea typeface="MS PGothic" charset="0"/>
                <a:cs typeface="Arial"/>
              </a:rPr>
              <a:t>cell</a:t>
            </a:r>
            <a:r>
              <a:rPr lang="pt-BR" sz="2800" dirty="0">
                <a:solidFill>
                  <a:srgbClr val="000000"/>
                </a:solidFill>
                <a:latin typeface="Arial"/>
                <a:ea typeface="MS PGothic" charset="0"/>
                <a:cs typeface="Arial"/>
              </a:rPr>
              <a:t> and a negative value of ∆</a:t>
            </a:r>
            <a:r>
              <a:rPr lang="pt-BR" sz="2800" i="1" dirty="0">
                <a:solidFill>
                  <a:srgbClr val="000000"/>
                </a:solidFill>
                <a:latin typeface="Arial"/>
                <a:ea typeface="MS PGothic" charset="0"/>
                <a:cs typeface="Arial"/>
              </a:rPr>
              <a:t>G.</a:t>
            </a:r>
            <a:endParaRPr lang="pt-BR" sz="2800" dirty="0">
              <a:solidFill>
                <a:srgbClr val="000000"/>
              </a:solidFill>
              <a:latin typeface="Arial"/>
              <a:ea typeface="MS PGothic" charset="0"/>
              <a:cs typeface="Arial"/>
            </a:endParaRPr>
          </a:p>
          <a:p>
            <a:pPr marL="514350" indent="-514350">
              <a:buFont typeface="Arial" charset="0"/>
              <a:buAutoNum type="alphaUcPeriod"/>
            </a:pPr>
            <a:r>
              <a:rPr lang="pt-BR" sz="2800" dirty="0">
                <a:solidFill>
                  <a:srgbClr val="000000"/>
                </a:solidFill>
                <a:latin typeface="Arial"/>
                <a:ea typeface="MS PGothic" charset="0"/>
                <a:cs typeface="Arial"/>
              </a:rPr>
              <a:t>a positive value of </a:t>
            </a:r>
            <a:r>
              <a:rPr lang="pt-BR" sz="2800" i="1" dirty="0">
                <a:solidFill>
                  <a:srgbClr val="000000"/>
                </a:solidFill>
                <a:latin typeface="Arial"/>
                <a:ea typeface="MS PGothic" charset="0"/>
                <a:cs typeface="Arial"/>
              </a:rPr>
              <a:t>E</a:t>
            </a:r>
            <a:r>
              <a:rPr lang="pt-BR" sz="2800" baseline="-25000" dirty="0">
                <a:solidFill>
                  <a:srgbClr val="000000"/>
                </a:solidFill>
                <a:latin typeface="Arial"/>
                <a:ea typeface="MS PGothic" charset="0"/>
                <a:cs typeface="Arial"/>
              </a:rPr>
              <a:t>cell</a:t>
            </a:r>
            <a:r>
              <a:rPr lang="pt-BR" sz="2800" dirty="0">
                <a:solidFill>
                  <a:srgbClr val="000000"/>
                </a:solidFill>
                <a:latin typeface="Arial"/>
                <a:ea typeface="MS PGothic" charset="0"/>
                <a:cs typeface="Arial"/>
              </a:rPr>
              <a:t> and a value of zero for ∆</a:t>
            </a:r>
            <a:r>
              <a:rPr lang="pt-BR" sz="2800" i="1" dirty="0">
                <a:solidFill>
                  <a:srgbClr val="000000"/>
                </a:solidFill>
                <a:latin typeface="Arial"/>
                <a:ea typeface="MS PGothic" charset="0"/>
                <a:cs typeface="Arial"/>
              </a:rPr>
              <a:t>G.</a:t>
            </a:r>
            <a:endParaRPr lang="pt-BR" sz="2800" dirty="0">
              <a:solidFill>
                <a:srgbClr val="000000"/>
              </a:solidFill>
              <a:latin typeface="Arial"/>
              <a:ea typeface="MS PGothic" charset="0"/>
              <a:cs typeface="Arial"/>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TopHat: Electrochemical Potential</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7" name="Rectangle 6" hidden="1"/>
          <p:cNvSpPr/>
          <p:nvPr/>
        </p:nvSpPr>
        <p:spPr bwMode="auto">
          <a:xfrm>
            <a:off x="169332" y="3276600"/>
            <a:ext cx="8669867" cy="4572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3" name="TPPolling" hidden="1">
            <a:extLst>
              <a:ext uri="{FF2B5EF4-FFF2-40B4-BE49-F238E27FC236}">
                <a16:creationId xmlns:a16="http://schemas.microsoft.com/office/drawing/2014/main" id="{694E6E46-A42E-4A26-921E-BBF5CD48CDA4}"/>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4" name="CAI1" hidden="1" title="Correct Answer Indicator"/>
          <p:cNvSpPr/>
          <p:nvPr>
            <p:custDataLst>
              <p:tags r:id="rId4"/>
            </p:custDataLst>
          </p:nvPr>
        </p:nvSpPr>
        <p:spPr bwMode="auto">
          <a:xfrm>
            <a:off x="-121920" y="3287268"/>
            <a:ext cx="342900" cy="342900"/>
          </a:xfrm>
          <a:prstGeom prst="smileyFace">
            <a:avLst/>
          </a:prstGeom>
          <a:solidFill>
            <a:srgbClr val="FFFF00"/>
          </a:solidFill>
          <a:ln w="25400" cap="flat" cmpd="sng" algn="ctr">
            <a:solidFill>
              <a:schemeClr val="tx1"/>
            </a:solidFill>
            <a:prstDash val="solid"/>
            <a:round/>
            <a:headEnd type="none" w="med" len="med"/>
            <a:tailEnd type="none" w="med" len="med"/>
          </a:ln>
          <a:effectLst>
            <a:prstShdw prst="shdw14" dist="35921" dir="2700000">
              <a:scrgbClr r="0" g="0" b="0">
                <a:alpha val="50000"/>
              </a:scrgbClr>
            </a:prst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2" name="Frame 1">
            <a:extLst>
              <a:ext uri="{FF2B5EF4-FFF2-40B4-BE49-F238E27FC236}">
                <a16:creationId xmlns:a16="http://schemas.microsoft.com/office/drawing/2014/main" id="{25306A3D-580A-F949-9F5C-D7E216BE8388}"/>
              </a:ext>
            </a:extLst>
          </p:cNvPr>
          <p:cNvSpPr/>
          <p:nvPr/>
        </p:nvSpPr>
        <p:spPr bwMode="auto">
          <a:xfrm>
            <a:off x="76200" y="3200400"/>
            <a:ext cx="8915400" cy="609600"/>
          </a:xfrm>
          <a:prstGeom prst="fram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custDataLst>
      <p:tags r:id="rId1"/>
    </p:custDataLst>
    <p:extLst>
      <p:ext uri="{BB962C8B-B14F-4D97-AF65-F5344CB8AC3E}">
        <p14:creationId xmlns:p14="http://schemas.microsoft.com/office/powerpoint/2010/main" val="39919260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3"/>
          <p:cNvSpPr>
            <a:spLocks noGrp="1" noChangeArrowheads="1"/>
          </p:cNvSpPr>
          <p:nvPr>
            <p:ph type="body" idx="1"/>
          </p:nvPr>
        </p:nvSpPr>
        <p:spPr>
          <a:xfrm>
            <a:off x="76200" y="1143000"/>
            <a:ext cx="8991600" cy="1371600"/>
          </a:xfrm>
        </p:spPr>
        <p:txBody>
          <a:bodyPr/>
          <a:lstStyle/>
          <a:p>
            <a:pPr eaLnBrk="1" hangingPunct="1">
              <a:spcBef>
                <a:spcPts val="900"/>
              </a:spcBef>
            </a:pPr>
            <a:r>
              <a:rPr lang="en-US" i="1" dirty="0">
                <a:solidFill>
                  <a:srgbClr val="005BA9"/>
                </a:solidFill>
                <a:latin typeface="Arial" charset="0"/>
                <a:cs typeface="Arial" charset="0"/>
                <a:hlinkClick r:id="rId3"/>
              </a:rPr>
              <a:t>Nernst Equation</a:t>
            </a:r>
            <a:endParaRPr lang="en-US" i="1" dirty="0">
              <a:solidFill>
                <a:srgbClr val="005BA9"/>
              </a:solidFill>
              <a:latin typeface="Arial" charset="0"/>
              <a:cs typeface="Arial" charset="0"/>
            </a:endParaRPr>
          </a:p>
          <a:p>
            <a:pPr eaLnBrk="1" hangingPunct="1">
              <a:spcBef>
                <a:spcPts val="900"/>
              </a:spcBef>
            </a:pPr>
            <a:r>
              <a:rPr lang="en-US" i="1" dirty="0">
                <a:solidFill>
                  <a:srgbClr val="005BA9"/>
                </a:solidFill>
                <a:latin typeface="Arial" charset="0"/>
                <a:cs typeface="Arial" charset="0"/>
              </a:rPr>
              <a:t>Here to Electrolytic cells (non-</a:t>
            </a:r>
            <a:r>
              <a:rPr lang="en-US" i="1" dirty="0" err="1">
                <a:solidFill>
                  <a:srgbClr val="005BA9"/>
                </a:solidFill>
                <a:latin typeface="Arial" charset="0"/>
                <a:cs typeface="Arial" charset="0"/>
              </a:rPr>
              <a:t>spontanesous</a:t>
            </a:r>
            <a:r>
              <a:rPr lang="en-US" i="1" dirty="0">
                <a:solidFill>
                  <a:srgbClr val="005BA9"/>
                </a:solidFill>
                <a:latin typeface="Arial" charset="0"/>
                <a:cs typeface="Arial" charset="0"/>
              </a:rPr>
              <a:t>)</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Video of following slides:</a:t>
            </a:r>
            <a:endParaRPr lang="en-US" sz="4400" i="1"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3723025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07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074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Content Placeholder 2"/>
          <p:cNvSpPr>
            <a:spLocks noGrp="1"/>
          </p:cNvSpPr>
          <p:nvPr>
            <p:ph idx="1"/>
          </p:nvPr>
        </p:nvSpPr>
        <p:spPr>
          <a:xfrm>
            <a:off x="76200" y="1143000"/>
            <a:ext cx="8991600" cy="5181600"/>
          </a:xfrm>
        </p:spPr>
        <p:txBody>
          <a:bodyPr/>
          <a:lstStyle/>
          <a:p>
            <a:r>
              <a:rPr lang="en-US" sz="3000" b="1" dirty="0">
                <a:solidFill>
                  <a:schemeClr val="accent4"/>
                </a:solidFill>
                <a:latin typeface="Arial" charset="0"/>
                <a:cs typeface="Arial" charset="0"/>
              </a:rPr>
              <a:t>Voltaic Cell:</a:t>
            </a:r>
            <a:r>
              <a:rPr lang="en-US" sz="3000" dirty="0">
                <a:solidFill>
                  <a:schemeClr val="accent4"/>
                </a:solidFill>
                <a:latin typeface="Arial" charset="0"/>
                <a:cs typeface="Arial" charset="0"/>
              </a:rPr>
              <a:t> Chemical energy transformed into electrical energy by spontaneous redox reaction (battery); also called galvanic cell</a:t>
            </a:r>
          </a:p>
          <a:p>
            <a:endParaRPr lang="en-US" sz="3000" dirty="0">
              <a:solidFill>
                <a:schemeClr val="accent4"/>
              </a:solidFill>
              <a:latin typeface="Arial" charset="0"/>
              <a:cs typeface="Arial" charset="0"/>
            </a:endParaRPr>
          </a:p>
          <a:p>
            <a:r>
              <a:rPr lang="en-US" sz="3000" b="1" dirty="0">
                <a:solidFill>
                  <a:schemeClr val="accent4"/>
                </a:solidFill>
                <a:latin typeface="Arial" charset="0"/>
                <a:cs typeface="Arial" charset="0"/>
              </a:rPr>
              <a:t>Electromotive Force (</a:t>
            </a:r>
            <a:r>
              <a:rPr lang="en-US" sz="3000" b="1" dirty="0" err="1">
                <a:solidFill>
                  <a:schemeClr val="accent4"/>
                </a:solidFill>
                <a:latin typeface="Arial" charset="0"/>
                <a:cs typeface="Arial" charset="0"/>
              </a:rPr>
              <a:t>emf</a:t>
            </a:r>
            <a:r>
              <a:rPr lang="en-US" sz="3000" b="1" dirty="0">
                <a:solidFill>
                  <a:schemeClr val="accent4"/>
                </a:solidFill>
                <a:latin typeface="Arial" charset="0"/>
                <a:cs typeface="Arial" charset="0"/>
              </a:rPr>
              <a:t>):</a:t>
            </a:r>
            <a:r>
              <a:rPr lang="en-US" sz="3000" dirty="0">
                <a:solidFill>
                  <a:schemeClr val="accent4"/>
                </a:solidFill>
                <a:latin typeface="Arial" charset="0"/>
                <a:cs typeface="Arial" charset="0"/>
              </a:rPr>
              <a:t> The force pushing electrons through an electrical circuit; also called voltage</a:t>
            </a:r>
          </a:p>
          <a:p>
            <a:endParaRPr lang="en-US" sz="3000" dirty="0">
              <a:solidFill>
                <a:schemeClr val="accent4"/>
              </a:solidFill>
              <a:latin typeface="Arial" charset="0"/>
              <a:cs typeface="Arial" charset="0"/>
            </a:endParaRPr>
          </a:p>
          <a:p>
            <a:r>
              <a:rPr lang="en-US" sz="3000" b="1" dirty="0">
                <a:solidFill>
                  <a:schemeClr val="accent4"/>
                </a:solidFill>
                <a:latin typeface="Arial" charset="0"/>
                <a:cs typeface="Arial" charset="0"/>
              </a:rPr>
              <a:t>Cell Potential (</a:t>
            </a:r>
            <a:r>
              <a:rPr lang="en-US" sz="3000" b="1" i="1" dirty="0">
                <a:solidFill>
                  <a:schemeClr val="accent4"/>
                </a:solidFill>
                <a:latin typeface="Arial" charset="0"/>
                <a:cs typeface="Arial" charset="0"/>
              </a:rPr>
              <a:t>E</a:t>
            </a:r>
            <a:r>
              <a:rPr lang="en-US" sz="3000" b="1" baseline="-25000" dirty="0">
                <a:solidFill>
                  <a:schemeClr val="accent4"/>
                </a:solidFill>
                <a:latin typeface="Arial" charset="0"/>
                <a:cs typeface="Arial" charset="0"/>
              </a:rPr>
              <a:t>cell</a:t>
            </a:r>
            <a:r>
              <a:rPr lang="en-US" sz="3000" b="1" dirty="0">
                <a:solidFill>
                  <a:schemeClr val="accent4"/>
                </a:solidFill>
                <a:latin typeface="Arial" charset="0"/>
                <a:cs typeface="Arial" charset="0"/>
              </a:rPr>
              <a:t>):</a:t>
            </a:r>
            <a:r>
              <a:rPr lang="en-US" sz="3000" dirty="0">
                <a:solidFill>
                  <a:schemeClr val="accent4"/>
                </a:solidFill>
                <a:latin typeface="Arial" charset="0"/>
                <a:cs typeface="Arial" charset="0"/>
              </a:rPr>
              <a:t> The </a:t>
            </a:r>
            <a:r>
              <a:rPr lang="en-US" sz="3000" dirty="0" err="1">
                <a:solidFill>
                  <a:schemeClr val="accent4"/>
                </a:solidFill>
                <a:latin typeface="Arial" charset="0"/>
                <a:cs typeface="Arial" charset="0"/>
              </a:rPr>
              <a:t>emf</a:t>
            </a:r>
            <a:r>
              <a:rPr lang="en-US" sz="3000" dirty="0">
                <a:solidFill>
                  <a:schemeClr val="accent4"/>
                </a:solidFill>
                <a:latin typeface="Arial" charset="0"/>
                <a:cs typeface="Arial" charset="0"/>
              </a:rPr>
              <a:t> of an electrochemical cell </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Electromotive Force</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20444562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Nernst Equation</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TextBox 8"/>
          <p:cNvSpPr txBox="1"/>
          <p:nvPr/>
        </p:nvSpPr>
        <p:spPr>
          <a:xfrm>
            <a:off x="0" y="1526045"/>
            <a:ext cx="9067800" cy="954107"/>
          </a:xfrm>
          <a:prstGeom prst="rect">
            <a:avLst/>
          </a:prstGeom>
          <a:noFill/>
        </p:spPr>
        <p:txBody>
          <a:bodyPr wrap="square" rtlCol="0">
            <a:spAutoFit/>
          </a:bodyPr>
          <a:lstStyle/>
          <a:p>
            <a:r>
              <a:rPr lang="en-US" sz="2800" dirty="0">
                <a:solidFill>
                  <a:schemeClr val="accent4"/>
                </a:solidFill>
              </a:rPr>
              <a:t>How does one calculate cell potentials under non–standard conditions?</a:t>
            </a:r>
          </a:p>
        </p:txBody>
      </p:sp>
      <p:sp>
        <p:nvSpPr>
          <p:cNvPr id="10" name="TextBox 9"/>
          <p:cNvSpPr txBox="1"/>
          <p:nvPr/>
        </p:nvSpPr>
        <p:spPr>
          <a:xfrm>
            <a:off x="381000" y="2376099"/>
            <a:ext cx="8094133" cy="430887"/>
          </a:xfrm>
          <a:prstGeom prst="rect">
            <a:avLst/>
          </a:prstGeom>
          <a:noFill/>
        </p:spPr>
        <p:txBody>
          <a:bodyPr wrap="square" rtlCol="0">
            <a:spAutoFit/>
          </a:bodyPr>
          <a:lstStyle/>
          <a:p>
            <a:r>
              <a:rPr lang="en-US" sz="2200" i="1" dirty="0">
                <a:solidFill>
                  <a:srgbClr val="FF0000"/>
                </a:solidFill>
              </a:rPr>
              <a:t>Everything to this point has been done at “standard” conditions:</a:t>
            </a:r>
          </a:p>
        </p:txBody>
      </p:sp>
      <p:sp>
        <p:nvSpPr>
          <p:cNvPr id="11" name="TextBox 10"/>
          <p:cNvSpPr txBox="1"/>
          <p:nvPr/>
        </p:nvSpPr>
        <p:spPr>
          <a:xfrm>
            <a:off x="1032934" y="2760662"/>
            <a:ext cx="8094133" cy="769441"/>
          </a:xfrm>
          <a:prstGeom prst="rect">
            <a:avLst/>
          </a:prstGeom>
          <a:noFill/>
        </p:spPr>
        <p:txBody>
          <a:bodyPr wrap="square" rtlCol="0">
            <a:spAutoFit/>
          </a:bodyPr>
          <a:lstStyle/>
          <a:p>
            <a:r>
              <a:rPr lang="en-US" sz="2200" i="1" dirty="0">
                <a:solidFill>
                  <a:srgbClr val="FF0000"/>
                </a:solidFill>
              </a:rPr>
              <a:t>Aqueous concentrations: 1 M; partial pressure of gases: 1 bar; temperature: 298 K</a:t>
            </a:r>
          </a:p>
        </p:txBody>
      </p:sp>
      <p:sp>
        <p:nvSpPr>
          <p:cNvPr id="12" name="TextBox 11"/>
          <p:cNvSpPr txBox="1"/>
          <p:nvPr/>
        </p:nvSpPr>
        <p:spPr>
          <a:xfrm>
            <a:off x="0" y="3601528"/>
            <a:ext cx="9127067" cy="1200329"/>
          </a:xfrm>
          <a:prstGeom prst="rect">
            <a:avLst/>
          </a:prstGeom>
          <a:noFill/>
        </p:spPr>
        <p:txBody>
          <a:bodyPr wrap="square" rtlCol="0">
            <a:spAutoFit/>
          </a:bodyPr>
          <a:lstStyle/>
          <a:p>
            <a:r>
              <a:rPr lang="en-US" sz="2400" i="1" dirty="0">
                <a:solidFill>
                  <a:srgbClr val="3366FF"/>
                </a:solidFill>
              </a:rPr>
              <a:t>Electrochemical cells (batteries, etc.) are rarely constructed using these restrictive parameters. How can thermodynamic quantities be related at non–standard conditions?</a:t>
            </a:r>
          </a:p>
        </p:txBody>
      </p:sp>
      <p:graphicFrame>
        <p:nvGraphicFramePr>
          <p:cNvPr id="14" name="Object 13"/>
          <p:cNvGraphicFramePr>
            <a:graphicFrameLocks noChangeAspect="1"/>
          </p:cNvGraphicFramePr>
          <p:nvPr>
            <p:extLst>
              <p:ext uri="{D42A27DB-BD31-4B8C-83A1-F6EECF244321}">
                <p14:modId xmlns:p14="http://schemas.microsoft.com/office/powerpoint/2010/main" val="3658627093"/>
              </p:ext>
            </p:extLst>
          </p:nvPr>
        </p:nvGraphicFramePr>
        <p:xfrm>
          <a:off x="4279899" y="3131413"/>
          <a:ext cx="2895600" cy="596900"/>
        </p:xfrm>
        <a:graphic>
          <a:graphicData uri="http://schemas.openxmlformats.org/presentationml/2006/ole">
            <mc:AlternateContent xmlns:mc="http://schemas.openxmlformats.org/markup-compatibility/2006">
              <mc:Choice xmlns:v="urn:schemas-microsoft-com:vml" Requires="v">
                <p:oleObj spid="_x0000_s6145" name="Equation" r:id="rId4" imgW="1168200" imgH="241200" progId="Equation.3">
                  <p:embed/>
                </p:oleObj>
              </mc:Choice>
              <mc:Fallback>
                <p:oleObj name="Equation" r:id="rId4" imgW="1168200" imgH="241200" progId="Equation.3">
                  <p:embed/>
                  <p:pic>
                    <p:nvPicPr>
                      <p:cNvPr id="14" name="Object 13"/>
                      <p:cNvPicPr/>
                      <p:nvPr/>
                    </p:nvPicPr>
                    <p:blipFill>
                      <a:blip r:embed="rId5"/>
                      <a:stretch>
                        <a:fillRect/>
                      </a:stretch>
                    </p:blipFill>
                    <p:spPr>
                      <a:xfrm>
                        <a:off x="4279899" y="3131413"/>
                        <a:ext cx="2895600" cy="5969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260188268"/>
              </p:ext>
            </p:extLst>
          </p:nvPr>
        </p:nvGraphicFramePr>
        <p:xfrm>
          <a:off x="2850622" y="4851400"/>
          <a:ext cx="3683000" cy="565150"/>
        </p:xfrm>
        <a:graphic>
          <a:graphicData uri="http://schemas.openxmlformats.org/presentationml/2006/ole">
            <mc:AlternateContent xmlns:mc="http://schemas.openxmlformats.org/markup-compatibility/2006">
              <mc:Choice xmlns:v="urn:schemas-microsoft-com:vml" Requires="v">
                <p:oleObj spid="_x0000_s6146" name="Equation" r:id="rId6" imgW="1485720" imgH="228600" progId="Equation.3">
                  <p:embed/>
                </p:oleObj>
              </mc:Choice>
              <mc:Fallback>
                <p:oleObj name="Equation" r:id="rId6" imgW="1485720" imgH="228600" progId="Equation.3">
                  <p:embed/>
                  <p:pic>
                    <p:nvPicPr>
                      <p:cNvPr id="15" name="Object 14"/>
                      <p:cNvPicPr/>
                      <p:nvPr/>
                    </p:nvPicPr>
                    <p:blipFill>
                      <a:blip r:embed="rId7"/>
                      <a:stretch>
                        <a:fillRect/>
                      </a:stretch>
                    </p:blipFill>
                    <p:spPr>
                      <a:xfrm>
                        <a:off x="2850622" y="4851400"/>
                        <a:ext cx="3683000" cy="565150"/>
                      </a:xfrm>
                      <a:prstGeom prst="rect">
                        <a:avLst/>
                      </a:prstGeom>
                    </p:spPr>
                  </p:pic>
                </p:oleObj>
              </mc:Fallback>
            </mc:AlternateContent>
          </a:graphicData>
        </a:graphic>
      </p:graphicFrame>
      <p:sp>
        <p:nvSpPr>
          <p:cNvPr id="13" name="TextBox 12"/>
          <p:cNvSpPr txBox="1"/>
          <p:nvPr/>
        </p:nvSpPr>
        <p:spPr>
          <a:xfrm>
            <a:off x="228600" y="4818012"/>
            <a:ext cx="2429933" cy="707886"/>
          </a:xfrm>
          <a:prstGeom prst="rect">
            <a:avLst/>
          </a:prstGeom>
          <a:noFill/>
        </p:spPr>
        <p:txBody>
          <a:bodyPr wrap="square" rtlCol="0">
            <a:spAutoFit/>
          </a:bodyPr>
          <a:lstStyle/>
          <a:p>
            <a:r>
              <a:rPr lang="en-US" sz="2000" i="1" dirty="0">
                <a:solidFill>
                  <a:srgbClr val="FF0000"/>
                </a:solidFill>
              </a:rPr>
              <a:t>From Chapter 14, for some </a:t>
            </a:r>
            <a:r>
              <a:rPr lang="en-US" sz="2000" i="1" dirty="0" err="1">
                <a:solidFill>
                  <a:srgbClr val="FF0000"/>
                </a:solidFill>
              </a:rPr>
              <a:t>rxn</a:t>
            </a:r>
            <a:r>
              <a:rPr lang="en-US" sz="2000" i="1" dirty="0">
                <a:solidFill>
                  <a:srgbClr val="FF0000"/>
                </a:solidFill>
              </a:rPr>
              <a:t>:</a:t>
            </a:r>
          </a:p>
        </p:txBody>
      </p:sp>
      <p:sp>
        <p:nvSpPr>
          <p:cNvPr id="16" name="TextBox 15"/>
          <p:cNvSpPr txBox="1"/>
          <p:nvPr/>
        </p:nvSpPr>
        <p:spPr>
          <a:xfrm>
            <a:off x="6858000" y="4631365"/>
            <a:ext cx="2286000" cy="1323439"/>
          </a:xfrm>
          <a:prstGeom prst="rect">
            <a:avLst/>
          </a:prstGeom>
          <a:noFill/>
        </p:spPr>
        <p:txBody>
          <a:bodyPr wrap="square" rtlCol="0">
            <a:spAutoFit/>
          </a:bodyPr>
          <a:lstStyle/>
          <a:p>
            <a:r>
              <a:rPr lang="en-US" sz="2000" i="1" dirty="0">
                <a:solidFill>
                  <a:srgbClr val="FF0000"/>
                </a:solidFill>
              </a:rPr>
              <a:t>Where, </a:t>
            </a:r>
          </a:p>
          <a:p>
            <a:pPr marL="515938" indent="-515938"/>
            <a:r>
              <a:rPr lang="en-US" sz="2000" i="1" dirty="0">
                <a:solidFill>
                  <a:srgbClr val="FF0000"/>
                </a:solidFill>
              </a:rPr>
              <a:t>Q = reaction quotient</a:t>
            </a:r>
          </a:p>
          <a:p>
            <a:pPr marL="515938" indent="-515938"/>
            <a:r>
              <a:rPr lang="en-US" sz="2000" i="1" dirty="0">
                <a:solidFill>
                  <a:srgbClr val="FF0000"/>
                </a:solidFill>
              </a:rPr>
              <a:t>R = 8.314 J/</a:t>
            </a:r>
            <a:r>
              <a:rPr lang="en-US" sz="2000" i="1" dirty="0" err="1">
                <a:solidFill>
                  <a:srgbClr val="FF0000"/>
                </a:solidFill>
              </a:rPr>
              <a:t>mol·K</a:t>
            </a:r>
            <a:endParaRPr lang="en-US" sz="2000" i="1" dirty="0">
              <a:solidFill>
                <a:srgbClr val="FF0000"/>
              </a:solidFill>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409737679"/>
              </p:ext>
            </p:extLst>
          </p:nvPr>
        </p:nvGraphicFramePr>
        <p:xfrm>
          <a:off x="2914650" y="5554960"/>
          <a:ext cx="3714750" cy="596900"/>
        </p:xfrm>
        <a:graphic>
          <a:graphicData uri="http://schemas.openxmlformats.org/presentationml/2006/ole">
            <mc:AlternateContent xmlns:mc="http://schemas.openxmlformats.org/markup-compatibility/2006">
              <mc:Choice xmlns:v="urn:schemas-microsoft-com:vml" Requires="v">
                <p:oleObj spid="_x0000_s6147" name="Equation" r:id="rId8" imgW="1498320" imgH="241200" progId="Equation.3">
                  <p:embed/>
                </p:oleObj>
              </mc:Choice>
              <mc:Fallback>
                <p:oleObj name="Equation" r:id="rId8" imgW="1498320" imgH="241200" progId="Equation.3">
                  <p:embed/>
                  <p:pic>
                    <p:nvPicPr>
                      <p:cNvPr id="17" name="Object 16"/>
                      <p:cNvPicPr/>
                      <p:nvPr/>
                    </p:nvPicPr>
                    <p:blipFill>
                      <a:blip r:embed="rId9"/>
                      <a:stretch>
                        <a:fillRect/>
                      </a:stretch>
                    </p:blipFill>
                    <p:spPr>
                      <a:xfrm>
                        <a:off x="2914650" y="5554960"/>
                        <a:ext cx="3714750" cy="5969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622148317"/>
              </p:ext>
            </p:extLst>
          </p:nvPr>
        </p:nvGraphicFramePr>
        <p:xfrm>
          <a:off x="2944811" y="1062026"/>
          <a:ext cx="2670175" cy="517955"/>
        </p:xfrm>
        <a:graphic>
          <a:graphicData uri="http://schemas.openxmlformats.org/presentationml/2006/ole">
            <mc:AlternateContent xmlns:mc="http://schemas.openxmlformats.org/markup-compatibility/2006">
              <mc:Choice xmlns:v="urn:schemas-microsoft-com:vml" Requires="v">
                <p:oleObj spid="_x0000_s6148" name="Equation" r:id="rId10" imgW="914400" imgH="177480" progId="Equation.3">
                  <p:embed/>
                </p:oleObj>
              </mc:Choice>
              <mc:Fallback>
                <p:oleObj name="Equation" r:id="rId10" imgW="914400" imgH="177480" progId="Equation.3">
                  <p:embed/>
                  <p:pic>
                    <p:nvPicPr>
                      <p:cNvPr id="18" name="Object 17"/>
                      <p:cNvPicPr/>
                      <p:nvPr/>
                    </p:nvPicPr>
                    <p:blipFill>
                      <a:blip r:embed="rId11"/>
                      <a:stretch>
                        <a:fillRect/>
                      </a:stretch>
                    </p:blipFill>
                    <p:spPr>
                      <a:xfrm>
                        <a:off x="2944811" y="1062026"/>
                        <a:ext cx="2670175" cy="517955"/>
                      </a:xfrm>
                      <a:prstGeom prst="rect">
                        <a:avLst/>
                      </a:prstGeom>
                    </p:spPr>
                  </p:pic>
                </p:oleObj>
              </mc:Fallback>
            </mc:AlternateContent>
          </a:graphicData>
        </a:graphic>
      </p:graphicFrame>
      <p:sp>
        <p:nvSpPr>
          <p:cNvPr id="19" name="TextBox 18"/>
          <p:cNvSpPr txBox="1"/>
          <p:nvPr/>
        </p:nvSpPr>
        <p:spPr>
          <a:xfrm>
            <a:off x="228600" y="5578135"/>
            <a:ext cx="2558521" cy="707886"/>
          </a:xfrm>
          <a:prstGeom prst="rect">
            <a:avLst/>
          </a:prstGeom>
          <a:noFill/>
        </p:spPr>
        <p:txBody>
          <a:bodyPr wrap="square" rtlCol="0">
            <a:spAutoFit/>
          </a:bodyPr>
          <a:lstStyle/>
          <a:p>
            <a:r>
              <a:rPr lang="en-US" sz="2000" i="1" dirty="0">
                <a:solidFill>
                  <a:srgbClr val="FF0000"/>
                </a:solidFill>
              </a:rPr>
              <a:t>Rewrite using “cell” instead of “</a:t>
            </a:r>
            <a:r>
              <a:rPr lang="en-US" sz="2000" i="1" dirty="0" err="1">
                <a:solidFill>
                  <a:srgbClr val="FF0000"/>
                </a:solidFill>
              </a:rPr>
              <a:t>rxn</a:t>
            </a:r>
            <a:r>
              <a:rPr lang="en-US" sz="2000" i="1" dirty="0">
                <a:solidFill>
                  <a:srgbClr val="FF0000"/>
                </a:solidFill>
              </a:rPr>
              <a:t>”</a:t>
            </a:r>
          </a:p>
        </p:txBody>
      </p:sp>
      <p:sp>
        <p:nvSpPr>
          <p:cNvPr id="20" name="TextBox 19"/>
          <p:cNvSpPr txBox="1"/>
          <p:nvPr/>
        </p:nvSpPr>
        <p:spPr>
          <a:xfrm>
            <a:off x="1697034" y="6400991"/>
            <a:ext cx="7040566" cy="400110"/>
          </a:xfrm>
          <a:prstGeom prst="rect">
            <a:avLst/>
          </a:prstGeom>
          <a:noFill/>
        </p:spPr>
        <p:txBody>
          <a:bodyPr wrap="square" rtlCol="0">
            <a:spAutoFit/>
          </a:bodyPr>
          <a:lstStyle/>
          <a:p>
            <a:r>
              <a:rPr lang="en-US" sz="2000" i="1" dirty="0">
                <a:solidFill>
                  <a:srgbClr val="3366FF"/>
                </a:solidFill>
              </a:rPr>
              <a:t>Notice: don’t confuse reaction quotient, Q, with charge, Q</a:t>
            </a:r>
            <a:endParaRPr lang="en-US" sz="2000" dirty="0">
              <a:solidFill>
                <a:srgbClr val="3366FF"/>
              </a:solidFill>
            </a:endParaRPr>
          </a:p>
        </p:txBody>
      </p:sp>
    </p:spTree>
    <p:extLst>
      <p:ext uri="{BB962C8B-B14F-4D97-AF65-F5344CB8AC3E}">
        <p14:creationId xmlns:p14="http://schemas.microsoft.com/office/powerpoint/2010/main" val="1232249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6"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Nernst Equation</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16" name="Object 15"/>
          <p:cNvGraphicFramePr>
            <a:graphicFrameLocks noChangeAspect="1"/>
          </p:cNvGraphicFramePr>
          <p:nvPr>
            <p:extLst>
              <p:ext uri="{D42A27DB-BD31-4B8C-83A1-F6EECF244321}">
                <p14:modId xmlns:p14="http://schemas.microsoft.com/office/powerpoint/2010/main" val="3952918378"/>
              </p:ext>
            </p:extLst>
          </p:nvPr>
        </p:nvGraphicFramePr>
        <p:xfrm>
          <a:off x="3048000" y="1434593"/>
          <a:ext cx="3683000" cy="565150"/>
        </p:xfrm>
        <a:graphic>
          <a:graphicData uri="http://schemas.openxmlformats.org/presentationml/2006/ole">
            <mc:AlternateContent xmlns:mc="http://schemas.openxmlformats.org/markup-compatibility/2006">
              <mc:Choice xmlns:v="urn:schemas-microsoft-com:vml" Requires="v">
                <p:oleObj spid="_x0000_s7169" name="Equation" r:id="rId4" imgW="1485720" imgH="228600" progId="Equation.3">
                  <p:embed/>
                </p:oleObj>
              </mc:Choice>
              <mc:Fallback>
                <p:oleObj name="Equation" r:id="rId4" imgW="1485720" imgH="228600" progId="Equation.3">
                  <p:embed/>
                  <p:pic>
                    <p:nvPicPr>
                      <p:cNvPr id="16" name="Object 15"/>
                      <p:cNvPicPr/>
                      <p:nvPr/>
                    </p:nvPicPr>
                    <p:blipFill>
                      <a:blip r:embed="rId5"/>
                      <a:stretch>
                        <a:fillRect/>
                      </a:stretch>
                    </p:blipFill>
                    <p:spPr>
                      <a:xfrm>
                        <a:off x="3048000" y="1434593"/>
                        <a:ext cx="3683000" cy="565150"/>
                      </a:xfrm>
                      <a:prstGeom prst="rect">
                        <a:avLst/>
                      </a:prstGeom>
                    </p:spPr>
                  </p:pic>
                </p:oleObj>
              </mc:Fallback>
            </mc:AlternateContent>
          </a:graphicData>
        </a:graphic>
      </p:graphicFrame>
      <p:sp>
        <p:nvSpPr>
          <p:cNvPr id="17" name="TextBox 16"/>
          <p:cNvSpPr txBox="1"/>
          <p:nvPr/>
        </p:nvSpPr>
        <p:spPr>
          <a:xfrm>
            <a:off x="160337" y="1306462"/>
            <a:ext cx="2429933" cy="707886"/>
          </a:xfrm>
          <a:prstGeom prst="rect">
            <a:avLst/>
          </a:prstGeom>
          <a:noFill/>
        </p:spPr>
        <p:txBody>
          <a:bodyPr wrap="square" rtlCol="0">
            <a:spAutoFit/>
          </a:bodyPr>
          <a:lstStyle/>
          <a:p>
            <a:r>
              <a:rPr lang="en-US" sz="2000" i="1" dirty="0">
                <a:solidFill>
                  <a:srgbClr val="FF0000"/>
                </a:solidFill>
              </a:rPr>
              <a:t>From Chapter 14, for some </a:t>
            </a:r>
            <a:r>
              <a:rPr lang="en-US" sz="2000" i="1" dirty="0" err="1">
                <a:solidFill>
                  <a:srgbClr val="FF0000"/>
                </a:solidFill>
              </a:rPr>
              <a:t>rxn</a:t>
            </a:r>
            <a:r>
              <a:rPr lang="en-US" sz="2000" i="1" dirty="0">
                <a:solidFill>
                  <a:srgbClr val="FF0000"/>
                </a:solidFill>
              </a:rPr>
              <a:t>:</a:t>
            </a:r>
          </a:p>
        </p:txBody>
      </p:sp>
      <p:graphicFrame>
        <p:nvGraphicFramePr>
          <p:cNvPr id="19" name="Object 18"/>
          <p:cNvGraphicFramePr>
            <a:graphicFrameLocks noChangeAspect="1"/>
          </p:cNvGraphicFramePr>
          <p:nvPr>
            <p:extLst>
              <p:ext uri="{D42A27DB-BD31-4B8C-83A1-F6EECF244321}">
                <p14:modId xmlns:p14="http://schemas.microsoft.com/office/powerpoint/2010/main" val="2405267373"/>
              </p:ext>
            </p:extLst>
          </p:nvPr>
        </p:nvGraphicFramePr>
        <p:xfrm>
          <a:off x="3112028" y="2138153"/>
          <a:ext cx="3714750" cy="596900"/>
        </p:xfrm>
        <a:graphic>
          <a:graphicData uri="http://schemas.openxmlformats.org/presentationml/2006/ole">
            <mc:AlternateContent xmlns:mc="http://schemas.openxmlformats.org/markup-compatibility/2006">
              <mc:Choice xmlns:v="urn:schemas-microsoft-com:vml" Requires="v">
                <p:oleObj spid="_x0000_s7170" name="Equation" r:id="rId6" imgW="1498320" imgH="241200" progId="Equation.3">
                  <p:embed/>
                </p:oleObj>
              </mc:Choice>
              <mc:Fallback>
                <p:oleObj name="Equation" r:id="rId6" imgW="1498320" imgH="241200" progId="Equation.3">
                  <p:embed/>
                  <p:pic>
                    <p:nvPicPr>
                      <p:cNvPr id="19" name="Object 18"/>
                      <p:cNvPicPr/>
                      <p:nvPr/>
                    </p:nvPicPr>
                    <p:blipFill>
                      <a:blip r:embed="rId7"/>
                      <a:stretch>
                        <a:fillRect/>
                      </a:stretch>
                    </p:blipFill>
                    <p:spPr>
                      <a:xfrm>
                        <a:off x="3112028" y="2138153"/>
                        <a:ext cx="3714750" cy="596900"/>
                      </a:xfrm>
                      <a:prstGeom prst="rect">
                        <a:avLst/>
                      </a:prstGeom>
                    </p:spPr>
                  </p:pic>
                </p:oleObj>
              </mc:Fallback>
            </mc:AlternateContent>
          </a:graphicData>
        </a:graphic>
      </p:graphicFrame>
      <p:sp>
        <p:nvSpPr>
          <p:cNvPr id="20" name="TextBox 19"/>
          <p:cNvSpPr txBox="1"/>
          <p:nvPr/>
        </p:nvSpPr>
        <p:spPr>
          <a:xfrm>
            <a:off x="160337" y="2066585"/>
            <a:ext cx="2558521" cy="707886"/>
          </a:xfrm>
          <a:prstGeom prst="rect">
            <a:avLst/>
          </a:prstGeom>
          <a:noFill/>
        </p:spPr>
        <p:txBody>
          <a:bodyPr wrap="square" rtlCol="0">
            <a:spAutoFit/>
          </a:bodyPr>
          <a:lstStyle/>
          <a:p>
            <a:r>
              <a:rPr lang="en-US" sz="2000" i="1" dirty="0">
                <a:solidFill>
                  <a:srgbClr val="FF0000"/>
                </a:solidFill>
              </a:rPr>
              <a:t>Rewrite using “cell” instead of “</a:t>
            </a:r>
            <a:r>
              <a:rPr lang="en-US" sz="2000" i="1" dirty="0" err="1">
                <a:solidFill>
                  <a:srgbClr val="FF0000"/>
                </a:solidFill>
              </a:rPr>
              <a:t>rxn</a:t>
            </a:r>
            <a:r>
              <a:rPr lang="en-US" sz="2000" i="1" dirty="0">
                <a:solidFill>
                  <a:srgbClr val="FF0000"/>
                </a:solidFill>
              </a:rPr>
              <a:t>”</a:t>
            </a:r>
          </a:p>
        </p:txBody>
      </p:sp>
      <p:sp>
        <p:nvSpPr>
          <p:cNvPr id="21" name="TextBox 20"/>
          <p:cNvSpPr txBox="1"/>
          <p:nvPr/>
        </p:nvSpPr>
        <p:spPr>
          <a:xfrm>
            <a:off x="160336" y="2869477"/>
            <a:ext cx="2558522" cy="707886"/>
          </a:xfrm>
          <a:prstGeom prst="rect">
            <a:avLst/>
          </a:prstGeom>
          <a:noFill/>
        </p:spPr>
        <p:txBody>
          <a:bodyPr wrap="square" rtlCol="0">
            <a:spAutoFit/>
          </a:bodyPr>
          <a:lstStyle/>
          <a:p>
            <a:r>
              <a:rPr lang="en-US" sz="2000" i="1" dirty="0">
                <a:solidFill>
                  <a:srgbClr val="FF0000"/>
                </a:solidFill>
              </a:rPr>
              <a:t>Substitute expressions for ∆G:</a:t>
            </a:r>
          </a:p>
        </p:txBody>
      </p:sp>
      <p:graphicFrame>
        <p:nvGraphicFramePr>
          <p:cNvPr id="22" name="Object 21"/>
          <p:cNvGraphicFramePr>
            <a:graphicFrameLocks noChangeAspect="1"/>
          </p:cNvGraphicFramePr>
          <p:nvPr>
            <p:extLst>
              <p:ext uri="{D42A27DB-BD31-4B8C-83A1-F6EECF244321}">
                <p14:modId xmlns:p14="http://schemas.microsoft.com/office/powerpoint/2010/main" val="73759864"/>
              </p:ext>
            </p:extLst>
          </p:nvPr>
        </p:nvGraphicFramePr>
        <p:xfrm>
          <a:off x="2774422" y="2956141"/>
          <a:ext cx="4502150" cy="596900"/>
        </p:xfrm>
        <a:graphic>
          <a:graphicData uri="http://schemas.openxmlformats.org/presentationml/2006/ole">
            <mc:AlternateContent xmlns:mc="http://schemas.openxmlformats.org/markup-compatibility/2006">
              <mc:Choice xmlns:v="urn:schemas-microsoft-com:vml" Requires="v">
                <p:oleObj spid="_x0000_s7171" name="Equation" r:id="rId8" imgW="1815840" imgH="241200" progId="Equation.3">
                  <p:embed/>
                </p:oleObj>
              </mc:Choice>
              <mc:Fallback>
                <p:oleObj name="Equation" r:id="rId8" imgW="1815840" imgH="241200" progId="Equation.3">
                  <p:embed/>
                  <p:pic>
                    <p:nvPicPr>
                      <p:cNvPr id="22" name="Object 21"/>
                      <p:cNvPicPr/>
                      <p:nvPr/>
                    </p:nvPicPr>
                    <p:blipFill>
                      <a:blip r:embed="rId9"/>
                      <a:stretch>
                        <a:fillRect/>
                      </a:stretch>
                    </p:blipFill>
                    <p:spPr>
                      <a:xfrm>
                        <a:off x="2774422" y="2956141"/>
                        <a:ext cx="4502150" cy="596900"/>
                      </a:xfrm>
                      <a:prstGeom prst="rect">
                        <a:avLst/>
                      </a:prstGeom>
                    </p:spPr>
                  </p:pic>
                </p:oleObj>
              </mc:Fallback>
            </mc:AlternateContent>
          </a:graphicData>
        </a:graphic>
      </p:graphicFrame>
      <p:sp>
        <p:nvSpPr>
          <p:cNvPr id="23" name="TextBox 22"/>
          <p:cNvSpPr txBox="1"/>
          <p:nvPr/>
        </p:nvSpPr>
        <p:spPr>
          <a:xfrm>
            <a:off x="821794" y="3713760"/>
            <a:ext cx="1897064" cy="707886"/>
          </a:xfrm>
          <a:prstGeom prst="rect">
            <a:avLst/>
          </a:prstGeom>
          <a:noFill/>
        </p:spPr>
        <p:txBody>
          <a:bodyPr wrap="square" rtlCol="0">
            <a:spAutoFit/>
          </a:bodyPr>
          <a:lstStyle/>
          <a:p>
            <a:r>
              <a:rPr lang="en-US" sz="2000" i="1" dirty="0">
                <a:solidFill>
                  <a:srgbClr val="FF0000"/>
                </a:solidFill>
              </a:rPr>
              <a:t>Divide both sides by –</a:t>
            </a:r>
            <a:r>
              <a:rPr lang="en-US" sz="2000" i="1" dirty="0" err="1">
                <a:solidFill>
                  <a:srgbClr val="FF0000"/>
                </a:solidFill>
              </a:rPr>
              <a:t>nF</a:t>
            </a:r>
            <a:r>
              <a:rPr lang="en-US" sz="2000" i="1" dirty="0">
                <a:solidFill>
                  <a:srgbClr val="FF0000"/>
                </a:solidFill>
              </a:rPr>
              <a:t>:</a:t>
            </a:r>
          </a:p>
        </p:txBody>
      </p:sp>
      <p:graphicFrame>
        <p:nvGraphicFramePr>
          <p:cNvPr id="24" name="Object 23"/>
          <p:cNvGraphicFramePr>
            <a:graphicFrameLocks noChangeAspect="1"/>
          </p:cNvGraphicFramePr>
          <p:nvPr>
            <p:extLst>
              <p:ext uri="{D42A27DB-BD31-4B8C-83A1-F6EECF244321}">
                <p14:modId xmlns:p14="http://schemas.microsoft.com/office/powerpoint/2010/main" val="2154240984"/>
              </p:ext>
            </p:extLst>
          </p:nvPr>
        </p:nvGraphicFramePr>
        <p:xfrm>
          <a:off x="3486150" y="3546791"/>
          <a:ext cx="3244850" cy="973137"/>
        </p:xfrm>
        <a:graphic>
          <a:graphicData uri="http://schemas.openxmlformats.org/presentationml/2006/ole">
            <mc:AlternateContent xmlns:mc="http://schemas.openxmlformats.org/markup-compatibility/2006">
              <mc:Choice xmlns:v="urn:schemas-microsoft-com:vml" Requires="v">
                <p:oleObj spid="_x0000_s7172" name="Equation" r:id="rId10" imgW="1307880" imgH="393480" progId="Equation.3">
                  <p:embed/>
                </p:oleObj>
              </mc:Choice>
              <mc:Fallback>
                <p:oleObj name="Equation" r:id="rId10" imgW="1307880" imgH="393480" progId="Equation.3">
                  <p:embed/>
                  <p:pic>
                    <p:nvPicPr>
                      <p:cNvPr id="24" name="Object 23"/>
                      <p:cNvPicPr/>
                      <p:nvPr/>
                    </p:nvPicPr>
                    <p:blipFill>
                      <a:blip r:embed="rId11"/>
                      <a:stretch>
                        <a:fillRect/>
                      </a:stretch>
                    </p:blipFill>
                    <p:spPr>
                      <a:xfrm>
                        <a:off x="3486150" y="3546791"/>
                        <a:ext cx="3244850" cy="973137"/>
                      </a:xfrm>
                      <a:prstGeom prst="rect">
                        <a:avLst/>
                      </a:prstGeom>
                    </p:spPr>
                  </p:pic>
                </p:oleObj>
              </mc:Fallback>
            </mc:AlternateContent>
          </a:graphicData>
        </a:graphic>
      </p:graphicFrame>
      <p:sp>
        <p:nvSpPr>
          <p:cNvPr id="25" name="TextBox 24"/>
          <p:cNvSpPr txBox="1"/>
          <p:nvPr/>
        </p:nvSpPr>
        <p:spPr>
          <a:xfrm>
            <a:off x="160336" y="4594950"/>
            <a:ext cx="3081340" cy="707886"/>
          </a:xfrm>
          <a:prstGeom prst="rect">
            <a:avLst/>
          </a:prstGeom>
          <a:noFill/>
        </p:spPr>
        <p:txBody>
          <a:bodyPr wrap="square" rtlCol="0">
            <a:spAutoFit/>
          </a:bodyPr>
          <a:lstStyle/>
          <a:p>
            <a:r>
              <a:rPr lang="en-US" sz="2000" i="1" dirty="0">
                <a:solidFill>
                  <a:srgbClr val="FF0000"/>
                </a:solidFill>
              </a:rPr>
              <a:t>Very commonly this expression is simplified:</a:t>
            </a:r>
          </a:p>
        </p:txBody>
      </p:sp>
      <p:graphicFrame>
        <p:nvGraphicFramePr>
          <p:cNvPr id="26" name="Object 25"/>
          <p:cNvGraphicFramePr>
            <a:graphicFrameLocks noChangeAspect="1"/>
          </p:cNvGraphicFramePr>
          <p:nvPr>
            <p:extLst>
              <p:ext uri="{D42A27DB-BD31-4B8C-83A1-F6EECF244321}">
                <p14:modId xmlns:p14="http://schemas.microsoft.com/office/powerpoint/2010/main" val="2829260164"/>
              </p:ext>
            </p:extLst>
          </p:nvPr>
        </p:nvGraphicFramePr>
        <p:xfrm>
          <a:off x="3503083" y="4658102"/>
          <a:ext cx="3968750" cy="973138"/>
        </p:xfrm>
        <a:graphic>
          <a:graphicData uri="http://schemas.openxmlformats.org/presentationml/2006/ole">
            <mc:AlternateContent xmlns:mc="http://schemas.openxmlformats.org/markup-compatibility/2006">
              <mc:Choice xmlns:v="urn:schemas-microsoft-com:vml" Requires="v">
                <p:oleObj spid="_x0000_s7173" name="Equation" r:id="rId12" imgW="1600200" imgH="393480" progId="Equation.3">
                  <p:embed/>
                </p:oleObj>
              </mc:Choice>
              <mc:Fallback>
                <p:oleObj name="Equation" r:id="rId12" imgW="1600200" imgH="393480" progId="Equation.3">
                  <p:embed/>
                  <p:pic>
                    <p:nvPicPr>
                      <p:cNvPr id="26" name="Object 25"/>
                      <p:cNvPicPr/>
                      <p:nvPr/>
                    </p:nvPicPr>
                    <p:blipFill>
                      <a:blip r:embed="rId13"/>
                      <a:stretch>
                        <a:fillRect/>
                      </a:stretch>
                    </p:blipFill>
                    <p:spPr>
                      <a:xfrm>
                        <a:off x="3503083" y="4658102"/>
                        <a:ext cx="3968750" cy="973138"/>
                      </a:xfrm>
                      <a:prstGeom prst="rect">
                        <a:avLst/>
                      </a:prstGeom>
                    </p:spPr>
                  </p:pic>
                </p:oleObj>
              </mc:Fallback>
            </mc:AlternateContent>
          </a:graphicData>
        </a:graphic>
      </p:graphicFrame>
      <p:sp>
        <p:nvSpPr>
          <p:cNvPr id="28" name="TextBox 27"/>
          <p:cNvSpPr txBox="1"/>
          <p:nvPr/>
        </p:nvSpPr>
        <p:spPr>
          <a:xfrm>
            <a:off x="7276572" y="3924130"/>
            <a:ext cx="1947864" cy="707886"/>
          </a:xfrm>
          <a:prstGeom prst="rect">
            <a:avLst/>
          </a:prstGeom>
          <a:noFill/>
        </p:spPr>
        <p:txBody>
          <a:bodyPr wrap="square" rtlCol="0">
            <a:spAutoFit/>
          </a:bodyPr>
          <a:lstStyle/>
          <a:p>
            <a:r>
              <a:rPr lang="en-US" sz="2000" i="1" dirty="0">
                <a:solidFill>
                  <a:srgbClr val="3366FF"/>
                </a:solidFill>
              </a:rPr>
              <a:t>Notice: change from </a:t>
            </a:r>
            <a:r>
              <a:rPr lang="en-US" sz="2000" dirty="0">
                <a:solidFill>
                  <a:srgbClr val="3366FF"/>
                </a:solidFill>
              </a:rPr>
              <a:t>ln</a:t>
            </a:r>
            <a:r>
              <a:rPr lang="en-US" sz="2000" i="1" dirty="0">
                <a:solidFill>
                  <a:srgbClr val="3366FF"/>
                </a:solidFill>
              </a:rPr>
              <a:t> to </a:t>
            </a:r>
            <a:r>
              <a:rPr lang="en-US" sz="2000" dirty="0">
                <a:solidFill>
                  <a:srgbClr val="3366FF"/>
                </a:solidFill>
              </a:rPr>
              <a:t>log</a:t>
            </a:r>
          </a:p>
        </p:txBody>
      </p:sp>
      <p:sp>
        <p:nvSpPr>
          <p:cNvPr id="29" name="TextBox 28"/>
          <p:cNvSpPr txBox="1"/>
          <p:nvPr/>
        </p:nvSpPr>
        <p:spPr>
          <a:xfrm>
            <a:off x="3748615" y="5591122"/>
            <a:ext cx="4114800" cy="400110"/>
          </a:xfrm>
          <a:prstGeom prst="rect">
            <a:avLst/>
          </a:prstGeom>
          <a:noFill/>
        </p:spPr>
        <p:txBody>
          <a:bodyPr wrap="square" rtlCol="0">
            <a:spAutoFit/>
          </a:bodyPr>
          <a:lstStyle/>
          <a:p>
            <a:r>
              <a:rPr lang="en-US" sz="2000" i="1" dirty="0">
                <a:solidFill>
                  <a:srgbClr val="3366FF"/>
                </a:solidFill>
              </a:rPr>
              <a:t>for electrochemical cells at 298 K</a:t>
            </a:r>
            <a:endParaRPr lang="en-US" sz="2000" dirty="0">
              <a:solidFill>
                <a:srgbClr val="3366FF"/>
              </a:solidFill>
            </a:endParaRPr>
          </a:p>
        </p:txBody>
      </p:sp>
      <p:sp>
        <p:nvSpPr>
          <p:cNvPr id="30" name="Rectangle 29"/>
          <p:cNvSpPr/>
          <p:nvPr/>
        </p:nvSpPr>
        <p:spPr bwMode="auto">
          <a:xfrm>
            <a:off x="3430586" y="3541093"/>
            <a:ext cx="3480329" cy="104217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31" name="Rectangle 30"/>
          <p:cNvSpPr/>
          <p:nvPr/>
        </p:nvSpPr>
        <p:spPr bwMode="auto">
          <a:xfrm>
            <a:off x="3430586" y="4632016"/>
            <a:ext cx="4265614" cy="1359216"/>
          </a:xfrm>
          <a:prstGeom prst="rect">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32" name="TextBox 31"/>
          <p:cNvSpPr txBox="1"/>
          <p:nvPr/>
        </p:nvSpPr>
        <p:spPr>
          <a:xfrm>
            <a:off x="117738" y="5534938"/>
            <a:ext cx="3276600" cy="584775"/>
          </a:xfrm>
          <a:prstGeom prst="rect">
            <a:avLst/>
          </a:prstGeom>
          <a:noFill/>
        </p:spPr>
        <p:txBody>
          <a:bodyPr wrap="square" rtlCol="0">
            <a:spAutoFit/>
          </a:bodyPr>
          <a:lstStyle/>
          <a:p>
            <a:r>
              <a:rPr lang="en-US" sz="3200" i="1" dirty="0">
                <a:solidFill>
                  <a:srgbClr val="FF0000"/>
                </a:solidFill>
              </a:rPr>
              <a:t>Nernst Equation</a:t>
            </a:r>
          </a:p>
        </p:txBody>
      </p:sp>
      <p:sp>
        <p:nvSpPr>
          <p:cNvPr id="33" name="TextBox 32"/>
          <p:cNvSpPr txBox="1"/>
          <p:nvPr/>
        </p:nvSpPr>
        <p:spPr>
          <a:xfrm>
            <a:off x="7010400" y="1078437"/>
            <a:ext cx="1905000" cy="1631216"/>
          </a:xfrm>
          <a:prstGeom prst="rect">
            <a:avLst/>
          </a:prstGeom>
          <a:noFill/>
        </p:spPr>
        <p:txBody>
          <a:bodyPr wrap="square" rtlCol="0">
            <a:spAutoFit/>
          </a:bodyPr>
          <a:lstStyle/>
          <a:p>
            <a:r>
              <a:rPr lang="en-US" sz="2000" i="1" dirty="0">
                <a:solidFill>
                  <a:srgbClr val="FF0000"/>
                </a:solidFill>
              </a:rPr>
              <a:t>Where, </a:t>
            </a:r>
          </a:p>
          <a:p>
            <a:pPr marL="515938" indent="-515938"/>
            <a:r>
              <a:rPr lang="en-US" sz="2000" i="1" dirty="0">
                <a:solidFill>
                  <a:srgbClr val="FF0000"/>
                </a:solidFill>
              </a:rPr>
              <a:t>Q = reaction quotient</a:t>
            </a:r>
          </a:p>
          <a:p>
            <a:pPr marL="515938" indent="-515938"/>
            <a:r>
              <a:rPr lang="en-US" sz="2000" i="1" dirty="0">
                <a:solidFill>
                  <a:srgbClr val="FF0000"/>
                </a:solidFill>
              </a:rPr>
              <a:t>R = 8.314 J/</a:t>
            </a:r>
            <a:r>
              <a:rPr lang="en-US" sz="2000" i="1" dirty="0" err="1">
                <a:solidFill>
                  <a:srgbClr val="FF0000"/>
                </a:solidFill>
              </a:rPr>
              <a:t>mol·K</a:t>
            </a:r>
            <a:endParaRPr lang="en-US" sz="2000" i="1" dirty="0">
              <a:solidFill>
                <a:srgbClr val="FF0000"/>
              </a:solidFill>
            </a:endParaRPr>
          </a:p>
        </p:txBody>
      </p:sp>
      <p:sp>
        <p:nvSpPr>
          <p:cNvPr id="34" name="TextBox 33"/>
          <p:cNvSpPr txBox="1"/>
          <p:nvPr/>
        </p:nvSpPr>
        <p:spPr>
          <a:xfrm>
            <a:off x="405869" y="6036996"/>
            <a:ext cx="6071131" cy="830997"/>
          </a:xfrm>
          <a:prstGeom prst="rect">
            <a:avLst/>
          </a:prstGeom>
          <a:noFill/>
        </p:spPr>
        <p:txBody>
          <a:bodyPr wrap="square" rtlCol="0">
            <a:spAutoFit/>
          </a:bodyPr>
          <a:lstStyle/>
          <a:p>
            <a:r>
              <a:rPr lang="en-US" sz="2400" i="1" dirty="0">
                <a:solidFill>
                  <a:srgbClr val="3366FF"/>
                </a:solidFill>
              </a:rPr>
              <a:t>gives relationship between cell potential at standard and non–standard conditions</a:t>
            </a:r>
          </a:p>
        </p:txBody>
      </p:sp>
    </p:spTree>
    <p:extLst>
      <p:ext uri="{BB962C8B-B14F-4D97-AF65-F5344CB8AC3E}">
        <p14:creationId xmlns:p14="http://schemas.microsoft.com/office/powerpoint/2010/main" val="3981860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P spid="28" grpId="0"/>
      <p:bldP spid="29" grpId="0"/>
      <p:bldP spid="30" grpId="0" animBg="1"/>
      <p:bldP spid="31" grpId="0" animBg="1"/>
      <p:bldP spid="32"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828" name="Picture 4"/>
          <p:cNvPicPr>
            <a:picLocks noChangeAspect="1" noChangeArrowheads="1"/>
          </p:cNvPicPr>
          <p:nvPr/>
        </p:nvPicPr>
        <p:blipFill>
          <a:blip r:embed="rId4"/>
          <a:srcRect/>
          <a:stretch>
            <a:fillRect/>
          </a:stretch>
        </p:blipFill>
        <p:spPr bwMode="auto">
          <a:xfrm>
            <a:off x="76200" y="1377329"/>
            <a:ext cx="5638800" cy="4755184"/>
          </a:xfrm>
          <a:prstGeom prst="rect">
            <a:avLst/>
          </a:prstGeom>
          <a:noFill/>
          <a:ln w="9525">
            <a:noFill/>
            <a:miter lim="800000"/>
            <a:headEnd/>
            <a:tailEnd/>
          </a:ln>
        </p:spPr>
      </p:pic>
      <p:sp>
        <p:nvSpPr>
          <p:cNvPr id="717829" name="TextBox 5"/>
          <p:cNvSpPr txBox="1">
            <a:spLocks noChangeArrowheads="1"/>
          </p:cNvSpPr>
          <p:nvPr/>
        </p:nvSpPr>
        <p:spPr bwMode="auto">
          <a:xfrm>
            <a:off x="5672667" y="2286000"/>
            <a:ext cx="3429000" cy="2893100"/>
          </a:xfrm>
          <a:prstGeom prst="rect">
            <a:avLst/>
          </a:prstGeom>
          <a:noFill/>
          <a:ln w="9525">
            <a:noFill/>
            <a:miter lim="800000"/>
            <a:headEnd/>
            <a:tailEnd/>
          </a:ln>
        </p:spPr>
        <p:txBody>
          <a:bodyPr wrap="square">
            <a:spAutoFit/>
          </a:bodyPr>
          <a:lstStyle/>
          <a:p>
            <a:pPr algn="ctr"/>
            <a:r>
              <a:rPr lang="en-US" sz="2600" dirty="0">
                <a:solidFill>
                  <a:schemeClr val="accent4"/>
                </a:solidFill>
                <a:ea typeface="ＭＳ Ｐゴシック" charset="-128"/>
              </a:rPr>
              <a:t>Log relationship between </a:t>
            </a:r>
            <a:r>
              <a:rPr lang="en-US" sz="2600" i="1" dirty="0" err="1">
                <a:solidFill>
                  <a:schemeClr val="accent4"/>
                </a:solidFill>
                <a:ea typeface="ＭＳ Ｐゴシック" charset="-128"/>
              </a:rPr>
              <a:t>E</a:t>
            </a:r>
            <a:r>
              <a:rPr lang="en-US" sz="2600" baseline="-25000" dirty="0" err="1">
                <a:solidFill>
                  <a:schemeClr val="accent4"/>
                </a:solidFill>
                <a:ea typeface="ＭＳ Ｐゴシック" charset="-128"/>
              </a:rPr>
              <a:t>cell</a:t>
            </a:r>
            <a:r>
              <a:rPr lang="en-US" sz="2600" dirty="0">
                <a:solidFill>
                  <a:schemeClr val="accent4"/>
                </a:solidFill>
                <a:ea typeface="ＭＳ Ｐゴシック" charset="-128"/>
              </a:rPr>
              <a:t> and </a:t>
            </a:r>
            <a:r>
              <a:rPr lang="en-US" sz="2600" i="1" dirty="0">
                <a:solidFill>
                  <a:schemeClr val="accent4"/>
                </a:solidFill>
                <a:ea typeface="ＭＳ Ｐゴシック" charset="-128"/>
              </a:rPr>
              <a:t>Q</a:t>
            </a:r>
            <a:r>
              <a:rPr lang="en-US" sz="2600" dirty="0">
                <a:solidFill>
                  <a:schemeClr val="accent4"/>
                </a:solidFill>
                <a:ea typeface="ＭＳ Ｐゴシック" charset="-128"/>
              </a:rPr>
              <a:t> translates into gradual decrease in cell potential until almost complete discharge</a:t>
            </a: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000" kern="0" dirty="0">
                <a:solidFill>
                  <a:srgbClr val="084333"/>
                </a:solidFill>
                <a:cs typeface="Georgia"/>
              </a:rPr>
              <a:t>Battery Discharge &amp; Nernst Equation</a:t>
            </a:r>
            <a:endParaRPr lang="en-US" sz="40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6" name="Object 5"/>
          <p:cNvGraphicFramePr>
            <a:graphicFrameLocks noChangeAspect="1"/>
          </p:cNvGraphicFramePr>
          <p:nvPr>
            <p:extLst>
              <p:ext uri="{D42A27DB-BD31-4B8C-83A1-F6EECF244321}">
                <p14:modId xmlns:p14="http://schemas.microsoft.com/office/powerpoint/2010/main" val="560500081"/>
              </p:ext>
            </p:extLst>
          </p:nvPr>
        </p:nvGraphicFramePr>
        <p:xfrm>
          <a:off x="4953000" y="1143000"/>
          <a:ext cx="3968750" cy="973138"/>
        </p:xfrm>
        <a:graphic>
          <a:graphicData uri="http://schemas.openxmlformats.org/presentationml/2006/ole">
            <mc:AlternateContent xmlns:mc="http://schemas.openxmlformats.org/markup-compatibility/2006">
              <mc:Choice xmlns:v="urn:schemas-microsoft-com:vml" Requires="v">
                <p:oleObj spid="_x0000_s8193" name="Equation" r:id="rId5" imgW="1600200" imgH="393480" progId="Equation.3">
                  <p:embed/>
                </p:oleObj>
              </mc:Choice>
              <mc:Fallback>
                <p:oleObj name="Equation" r:id="rId5" imgW="1600200" imgH="393480" progId="Equation.3">
                  <p:embed/>
                  <p:pic>
                    <p:nvPicPr>
                      <p:cNvPr id="6" name="Object 5"/>
                      <p:cNvPicPr/>
                      <p:nvPr/>
                    </p:nvPicPr>
                    <p:blipFill>
                      <a:blip r:embed="rId6"/>
                      <a:stretch>
                        <a:fillRect/>
                      </a:stretch>
                    </p:blipFill>
                    <p:spPr>
                      <a:xfrm>
                        <a:off x="4953000" y="1143000"/>
                        <a:ext cx="3968750" cy="973138"/>
                      </a:xfrm>
                      <a:prstGeom prst="rect">
                        <a:avLst/>
                      </a:prstGeom>
                    </p:spPr>
                  </p:pic>
                </p:oleObj>
              </mc:Fallback>
            </mc:AlternateContent>
          </a:graphicData>
        </a:graphic>
      </p:graphicFrame>
    </p:spTree>
    <p:extLst>
      <p:ext uri="{BB962C8B-B14F-4D97-AF65-F5344CB8AC3E}">
        <p14:creationId xmlns:p14="http://schemas.microsoft.com/office/powerpoint/2010/main" val="1587386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8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78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907" name="Rectangle 1027"/>
          <p:cNvSpPr>
            <a:spLocks noGrp="1" noChangeArrowheads="1"/>
          </p:cNvSpPr>
          <p:nvPr>
            <p:ph type="body" idx="1"/>
          </p:nvPr>
        </p:nvSpPr>
        <p:spPr>
          <a:xfrm>
            <a:off x="76200" y="1940582"/>
            <a:ext cx="2667000" cy="728134"/>
          </a:xfrm>
        </p:spPr>
        <p:txBody>
          <a:bodyPr/>
          <a:lstStyle/>
          <a:p>
            <a:pPr marL="0" indent="0" eaLnBrk="1" hangingPunct="1">
              <a:spcBef>
                <a:spcPts val="200"/>
              </a:spcBef>
              <a:buNone/>
            </a:pPr>
            <a:r>
              <a:rPr lang="en-US" sz="2600" i="1" dirty="0">
                <a:solidFill>
                  <a:srgbClr val="3366FF"/>
                </a:solidFill>
                <a:latin typeface="Arial" charset="0"/>
                <a:cs typeface="Arial" charset="0"/>
              </a:rPr>
              <a:t>At equilibrium, </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i="1" kern="0" dirty="0">
                <a:solidFill>
                  <a:srgbClr val="084333"/>
                </a:solidFill>
                <a:cs typeface="Georgia"/>
              </a:rPr>
              <a:t>E</a:t>
            </a:r>
            <a:r>
              <a:rPr lang="en-US" sz="4400" kern="0" baseline="30000" dirty="0">
                <a:solidFill>
                  <a:srgbClr val="084333"/>
                </a:solidFill>
                <a:cs typeface="Georgia"/>
              </a:rPr>
              <a:t>o</a:t>
            </a:r>
            <a:r>
              <a:rPr lang="en-US" sz="4400" kern="0" baseline="-25000" dirty="0">
                <a:solidFill>
                  <a:srgbClr val="084333"/>
                </a:solidFill>
                <a:cs typeface="Georgia"/>
              </a:rPr>
              <a:t>cell</a:t>
            </a:r>
            <a:r>
              <a:rPr lang="en-US" sz="4400" kern="0" dirty="0">
                <a:solidFill>
                  <a:srgbClr val="084333"/>
                </a:solidFill>
                <a:cs typeface="Georgia"/>
              </a:rPr>
              <a:t>  and </a:t>
            </a:r>
            <a:r>
              <a:rPr lang="en-US" sz="4400" i="1" kern="0" dirty="0">
                <a:solidFill>
                  <a:srgbClr val="084333"/>
                </a:solidFill>
                <a:cs typeface="Georgia"/>
              </a:rPr>
              <a:t>K</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3" name="Rectangle 2"/>
          <p:cNvSpPr/>
          <p:nvPr/>
        </p:nvSpPr>
        <p:spPr>
          <a:xfrm>
            <a:off x="8933" y="4026604"/>
            <a:ext cx="5123518" cy="492443"/>
          </a:xfrm>
          <a:prstGeom prst="rect">
            <a:avLst/>
          </a:prstGeom>
        </p:spPr>
        <p:txBody>
          <a:bodyPr wrap="none">
            <a:spAutoFit/>
          </a:bodyPr>
          <a:lstStyle/>
          <a:p>
            <a:pPr eaLnBrk="1" hangingPunct="1">
              <a:spcBef>
                <a:spcPts val="200"/>
              </a:spcBef>
            </a:pPr>
            <a:r>
              <a:rPr lang="en-US" sz="2600" i="1" dirty="0">
                <a:solidFill>
                  <a:srgbClr val="3366FF"/>
                </a:solidFill>
              </a:rPr>
              <a:t>Rearranging the Nernst equation:</a:t>
            </a:r>
          </a:p>
        </p:txBody>
      </p:sp>
      <p:sp>
        <p:nvSpPr>
          <p:cNvPr id="4" name="Rectangle 3"/>
          <p:cNvSpPr/>
          <p:nvPr/>
        </p:nvSpPr>
        <p:spPr>
          <a:xfrm>
            <a:off x="485927" y="2407106"/>
            <a:ext cx="4962198" cy="523220"/>
          </a:xfrm>
          <a:prstGeom prst="rect">
            <a:avLst/>
          </a:prstGeom>
        </p:spPr>
        <p:txBody>
          <a:bodyPr wrap="none">
            <a:spAutoFit/>
          </a:bodyPr>
          <a:lstStyle/>
          <a:p>
            <a:r>
              <a:rPr lang="en-US" sz="2800" i="1" dirty="0">
                <a:solidFill>
                  <a:srgbClr val="3366FF"/>
                </a:solidFill>
              </a:rPr>
              <a:t>∆G = 0 so, </a:t>
            </a:r>
            <a:r>
              <a:rPr lang="en-US" sz="2800" i="1" dirty="0" err="1">
                <a:solidFill>
                  <a:srgbClr val="3366FF"/>
                </a:solidFill>
              </a:rPr>
              <a:t>E</a:t>
            </a:r>
            <a:r>
              <a:rPr lang="en-US" sz="2800" i="1" baseline="-25000" dirty="0" err="1">
                <a:solidFill>
                  <a:srgbClr val="3366FF"/>
                </a:solidFill>
              </a:rPr>
              <a:t>cell</a:t>
            </a:r>
            <a:r>
              <a:rPr lang="en-US" sz="2800" i="1" dirty="0">
                <a:solidFill>
                  <a:srgbClr val="3366FF"/>
                </a:solidFill>
              </a:rPr>
              <a:t> = 0 and Q = K</a:t>
            </a:r>
            <a:endParaRPr lang="en-US" sz="2800" dirty="0"/>
          </a:p>
        </p:txBody>
      </p:sp>
      <p:graphicFrame>
        <p:nvGraphicFramePr>
          <p:cNvPr id="11" name="Object 10"/>
          <p:cNvGraphicFramePr>
            <a:graphicFrameLocks noChangeAspect="1"/>
          </p:cNvGraphicFramePr>
          <p:nvPr>
            <p:extLst>
              <p:ext uri="{D42A27DB-BD31-4B8C-83A1-F6EECF244321}">
                <p14:modId xmlns:p14="http://schemas.microsoft.com/office/powerpoint/2010/main" val="93873054"/>
              </p:ext>
            </p:extLst>
          </p:nvPr>
        </p:nvGraphicFramePr>
        <p:xfrm>
          <a:off x="2209800" y="1143833"/>
          <a:ext cx="3968750" cy="973138"/>
        </p:xfrm>
        <a:graphic>
          <a:graphicData uri="http://schemas.openxmlformats.org/presentationml/2006/ole">
            <mc:AlternateContent xmlns:mc="http://schemas.openxmlformats.org/markup-compatibility/2006">
              <mc:Choice xmlns:v="urn:schemas-microsoft-com:vml" Requires="v">
                <p:oleObj spid="_x0000_s9217" name="Equation" r:id="rId4" imgW="1600200" imgH="393480" progId="Equation.3">
                  <p:embed/>
                </p:oleObj>
              </mc:Choice>
              <mc:Fallback>
                <p:oleObj name="Equation" r:id="rId4" imgW="1600200" imgH="393480" progId="Equation.3">
                  <p:embed/>
                  <p:pic>
                    <p:nvPicPr>
                      <p:cNvPr id="11" name="Object 10"/>
                      <p:cNvPicPr/>
                      <p:nvPr/>
                    </p:nvPicPr>
                    <p:blipFill>
                      <a:blip r:embed="rId5"/>
                      <a:stretch>
                        <a:fillRect/>
                      </a:stretch>
                    </p:blipFill>
                    <p:spPr>
                      <a:xfrm>
                        <a:off x="2209800" y="1143833"/>
                        <a:ext cx="3968750" cy="973138"/>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112300939"/>
              </p:ext>
            </p:extLst>
          </p:nvPr>
        </p:nvGraphicFramePr>
        <p:xfrm>
          <a:off x="2570692" y="3055929"/>
          <a:ext cx="3590925" cy="973138"/>
        </p:xfrm>
        <a:graphic>
          <a:graphicData uri="http://schemas.openxmlformats.org/presentationml/2006/ole">
            <mc:AlternateContent xmlns:mc="http://schemas.openxmlformats.org/markup-compatibility/2006">
              <mc:Choice xmlns:v="urn:schemas-microsoft-com:vml" Requires="v">
                <p:oleObj spid="_x0000_s9218" name="Equation" r:id="rId6" imgW="1447560" imgH="393480" progId="Equation.3">
                  <p:embed/>
                </p:oleObj>
              </mc:Choice>
              <mc:Fallback>
                <p:oleObj name="Equation" r:id="rId6" imgW="1447560" imgH="393480" progId="Equation.3">
                  <p:embed/>
                  <p:pic>
                    <p:nvPicPr>
                      <p:cNvPr id="12" name="Object 11"/>
                      <p:cNvPicPr/>
                      <p:nvPr/>
                    </p:nvPicPr>
                    <p:blipFill>
                      <a:blip r:embed="rId7"/>
                      <a:stretch>
                        <a:fillRect/>
                      </a:stretch>
                    </p:blipFill>
                    <p:spPr>
                      <a:xfrm>
                        <a:off x="2570692" y="3055929"/>
                        <a:ext cx="3590925" cy="973138"/>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340270404"/>
              </p:ext>
            </p:extLst>
          </p:nvPr>
        </p:nvGraphicFramePr>
        <p:xfrm>
          <a:off x="2010865" y="4449706"/>
          <a:ext cx="2424113" cy="1036638"/>
        </p:xfrm>
        <a:graphic>
          <a:graphicData uri="http://schemas.openxmlformats.org/presentationml/2006/ole">
            <mc:AlternateContent xmlns:mc="http://schemas.openxmlformats.org/markup-compatibility/2006">
              <mc:Choice xmlns:v="urn:schemas-microsoft-com:vml" Requires="v">
                <p:oleObj spid="_x0000_s9219" name="Equation" r:id="rId8" imgW="977760" imgH="419040" progId="Equation.3">
                  <p:embed/>
                </p:oleObj>
              </mc:Choice>
              <mc:Fallback>
                <p:oleObj name="Equation" r:id="rId8" imgW="977760" imgH="419040" progId="Equation.3">
                  <p:embed/>
                  <p:pic>
                    <p:nvPicPr>
                      <p:cNvPr id="13" name="Object 12"/>
                      <p:cNvPicPr/>
                      <p:nvPr/>
                    </p:nvPicPr>
                    <p:blipFill>
                      <a:blip r:embed="rId9"/>
                      <a:stretch>
                        <a:fillRect/>
                      </a:stretch>
                    </p:blipFill>
                    <p:spPr>
                      <a:xfrm>
                        <a:off x="2010865" y="4449706"/>
                        <a:ext cx="2424113" cy="1036638"/>
                      </a:xfrm>
                      <a:prstGeom prst="rect">
                        <a:avLst/>
                      </a:prstGeom>
                    </p:spPr>
                  </p:pic>
                </p:oleObj>
              </mc:Fallback>
            </mc:AlternateContent>
          </a:graphicData>
        </a:graphic>
      </p:graphicFrame>
      <p:sp>
        <p:nvSpPr>
          <p:cNvPr id="14" name="TextBox 13"/>
          <p:cNvSpPr txBox="1"/>
          <p:nvPr/>
        </p:nvSpPr>
        <p:spPr>
          <a:xfrm>
            <a:off x="4800600" y="4645799"/>
            <a:ext cx="3081340" cy="707886"/>
          </a:xfrm>
          <a:prstGeom prst="rect">
            <a:avLst/>
          </a:prstGeom>
          <a:noFill/>
        </p:spPr>
        <p:txBody>
          <a:bodyPr wrap="square" rtlCol="0">
            <a:spAutoFit/>
          </a:bodyPr>
          <a:lstStyle/>
          <a:p>
            <a:r>
              <a:rPr lang="en-US" sz="2000" i="1" dirty="0">
                <a:solidFill>
                  <a:srgbClr val="FF0000"/>
                </a:solidFill>
              </a:rPr>
              <a:t>again, this form, only applicable at 298 K</a:t>
            </a:r>
          </a:p>
        </p:txBody>
      </p:sp>
      <p:sp>
        <p:nvSpPr>
          <p:cNvPr id="15" name="TextBox 14"/>
          <p:cNvSpPr txBox="1"/>
          <p:nvPr/>
        </p:nvSpPr>
        <p:spPr>
          <a:xfrm>
            <a:off x="524933" y="5695970"/>
            <a:ext cx="8525934" cy="830997"/>
          </a:xfrm>
          <a:prstGeom prst="rect">
            <a:avLst/>
          </a:prstGeom>
          <a:noFill/>
        </p:spPr>
        <p:txBody>
          <a:bodyPr wrap="square" rtlCol="0">
            <a:spAutoFit/>
          </a:bodyPr>
          <a:lstStyle/>
          <a:p>
            <a:r>
              <a:rPr lang="en-US" sz="2400" i="1" dirty="0">
                <a:solidFill>
                  <a:srgbClr val="3366FF"/>
                </a:solidFill>
              </a:rPr>
              <a:t>Can calculate the equilibrium constant, knowing the standard reduction potential of a electrochemical cell.</a:t>
            </a:r>
          </a:p>
        </p:txBody>
      </p:sp>
      <p:sp>
        <p:nvSpPr>
          <p:cNvPr id="16" name="Rectangle 15"/>
          <p:cNvSpPr/>
          <p:nvPr/>
        </p:nvSpPr>
        <p:spPr bwMode="auto">
          <a:xfrm>
            <a:off x="1905001" y="4548985"/>
            <a:ext cx="2743200" cy="104217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Tree>
    <p:extLst>
      <p:ext uri="{BB962C8B-B14F-4D97-AF65-F5344CB8AC3E}">
        <p14:creationId xmlns:p14="http://schemas.microsoft.com/office/powerpoint/2010/main" val="2757889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990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907" grpId="0" build="p"/>
      <p:bldP spid="3" grpId="0"/>
      <p:bldP spid="4"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4" name="Rectangle 1027"/>
          <p:cNvSpPr>
            <a:spLocks noGrp="1" noChangeArrowheads="1"/>
          </p:cNvSpPr>
          <p:nvPr>
            <p:ph type="body" idx="1"/>
          </p:nvPr>
        </p:nvSpPr>
        <p:spPr>
          <a:xfrm>
            <a:off x="76200" y="1143000"/>
            <a:ext cx="8991600" cy="1828800"/>
          </a:xfrm>
        </p:spPr>
        <p:txBody>
          <a:bodyPr/>
          <a:lstStyle/>
          <a:p>
            <a:pPr marL="0" indent="0" eaLnBrk="1" hangingPunct="1">
              <a:buFontTx/>
              <a:buNone/>
            </a:pPr>
            <a:r>
              <a:rPr lang="en-US" dirty="0">
                <a:solidFill>
                  <a:schemeClr val="accent4"/>
                </a:solidFill>
                <a:latin typeface="Arial" charset="0"/>
                <a:cs typeface="Arial" charset="0"/>
              </a:rPr>
              <a:t>Calculate </a:t>
            </a:r>
            <a:r>
              <a:rPr lang="en-US" i="1" dirty="0">
                <a:solidFill>
                  <a:schemeClr val="accent4"/>
                </a:solidFill>
                <a:latin typeface="Arial" charset="0"/>
                <a:cs typeface="Arial" charset="0"/>
              </a:rPr>
              <a:t>K</a:t>
            </a:r>
            <a:r>
              <a:rPr lang="en-US" dirty="0">
                <a:solidFill>
                  <a:schemeClr val="accent4"/>
                </a:solidFill>
                <a:latin typeface="Arial" charset="0"/>
                <a:cs typeface="Arial" charset="0"/>
              </a:rPr>
              <a:t> from the standard cell potential for the reaction below at 25</a:t>
            </a:r>
            <a:r>
              <a:rPr lang="en-US" baseline="30000" dirty="0">
                <a:solidFill>
                  <a:schemeClr val="accent4"/>
                </a:solidFill>
                <a:latin typeface="Arial" charset="0"/>
                <a:cs typeface="Arial" charset="0"/>
              </a:rPr>
              <a:t>o</a:t>
            </a:r>
            <a:r>
              <a:rPr lang="en-US" dirty="0">
                <a:solidFill>
                  <a:schemeClr val="accent4"/>
                </a:solidFill>
                <a:latin typeface="Arial" charset="0"/>
                <a:cs typeface="Arial" charset="0"/>
              </a:rPr>
              <a:t>C.</a:t>
            </a:r>
          </a:p>
          <a:p>
            <a:pPr algn="ctr" eaLnBrk="1" hangingPunct="1">
              <a:buFontTx/>
              <a:buNone/>
            </a:pPr>
            <a:r>
              <a:rPr lang="en-US" dirty="0">
                <a:solidFill>
                  <a:schemeClr val="accent4"/>
                </a:solidFill>
                <a:latin typeface="Arial" charset="0"/>
                <a:cs typeface="Arial" charset="0"/>
              </a:rPr>
              <a:t>Fe(</a:t>
            </a:r>
            <a:r>
              <a:rPr lang="en-US" i="1" dirty="0">
                <a:solidFill>
                  <a:schemeClr val="accent4"/>
                </a:solidFill>
                <a:latin typeface="Arial" charset="0"/>
                <a:cs typeface="Arial" charset="0"/>
              </a:rPr>
              <a:t>s</a:t>
            </a:r>
            <a:r>
              <a:rPr lang="en-US" dirty="0">
                <a:solidFill>
                  <a:schemeClr val="accent4"/>
                </a:solidFill>
                <a:latin typeface="Arial" charset="0"/>
                <a:cs typeface="Arial" charset="0"/>
              </a:rPr>
              <a:t>)  +  Pb</a:t>
            </a:r>
            <a:r>
              <a:rPr lang="en-US" baseline="30000" dirty="0">
                <a:solidFill>
                  <a:schemeClr val="accent4"/>
                </a:solidFill>
                <a:latin typeface="Arial" charset="0"/>
                <a:cs typeface="Arial" charset="0"/>
              </a:rPr>
              <a:t>2+</a:t>
            </a:r>
            <a:r>
              <a:rPr lang="en-US" dirty="0">
                <a:solidFill>
                  <a:schemeClr val="accent4"/>
                </a:solidFill>
                <a:latin typeface="Arial" charset="0"/>
                <a:cs typeface="Arial" charset="0"/>
              </a:rPr>
              <a:t>(</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  </a:t>
            </a:r>
            <a:r>
              <a:rPr lang="en-US" dirty="0">
                <a:solidFill>
                  <a:schemeClr val="accent4"/>
                </a:solidFill>
                <a:latin typeface="Arial" panose="020B0604020202020204" pitchFamily="34" charset="0"/>
                <a:cs typeface="Arial" panose="020B0604020202020204" pitchFamily="34" charset="0"/>
                <a:sym typeface="Wingdings" pitchFamily="2" charset="2"/>
              </a:rPr>
              <a:t>→</a:t>
            </a:r>
            <a:r>
              <a:rPr lang="en-US" dirty="0">
                <a:solidFill>
                  <a:schemeClr val="accent4"/>
                </a:solidFill>
                <a:latin typeface="Arial" charset="0"/>
                <a:cs typeface="Arial" charset="0"/>
              </a:rPr>
              <a:t>  </a:t>
            </a:r>
            <a:r>
              <a:rPr lang="en-US" dirty="0" err="1">
                <a:solidFill>
                  <a:schemeClr val="accent4"/>
                </a:solidFill>
                <a:latin typeface="Arial" charset="0"/>
                <a:cs typeface="Arial" charset="0"/>
              </a:rPr>
              <a:t>Pb</a:t>
            </a:r>
            <a:r>
              <a:rPr lang="en-US" dirty="0">
                <a:solidFill>
                  <a:schemeClr val="accent4"/>
                </a:solidFill>
                <a:latin typeface="Arial" charset="0"/>
                <a:cs typeface="Arial" charset="0"/>
              </a:rPr>
              <a:t>(</a:t>
            </a:r>
            <a:r>
              <a:rPr lang="en-US" i="1" dirty="0">
                <a:solidFill>
                  <a:schemeClr val="accent4"/>
                </a:solidFill>
                <a:latin typeface="Arial" charset="0"/>
                <a:cs typeface="Arial" charset="0"/>
              </a:rPr>
              <a:t>s</a:t>
            </a:r>
            <a:r>
              <a:rPr lang="en-US" dirty="0">
                <a:solidFill>
                  <a:schemeClr val="accent4"/>
                </a:solidFill>
                <a:latin typeface="Arial" charset="0"/>
                <a:cs typeface="Arial" charset="0"/>
              </a:rPr>
              <a:t>)  +  Fe</a:t>
            </a:r>
            <a:r>
              <a:rPr lang="en-US" baseline="30000" dirty="0">
                <a:solidFill>
                  <a:schemeClr val="accent4"/>
                </a:solidFill>
                <a:latin typeface="Arial" charset="0"/>
                <a:cs typeface="Arial" charset="0"/>
              </a:rPr>
              <a:t>2+</a:t>
            </a:r>
            <a:r>
              <a:rPr lang="en-US" dirty="0">
                <a:solidFill>
                  <a:schemeClr val="accent4"/>
                </a:solidFill>
                <a:latin typeface="Arial" charset="0"/>
                <a:cs typeface="Arial" charset="0"/>
              </a:rPr>
              <a:t>(</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Practice: Cell Potential and </a:t>
            </a:r>
            <a:r>
              <a:rPr lang="en-US" sz="4400" i="1" kern="0" dirty="0">
                <a:solidFill>
                  <a:srgbClr val="084333"/>
                </a:solidFill>
                <a:cs typeface="Georgia"/>
              </a:rPr>
              <a:t>K</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5" name="Rectangle 4"/>
          <p:cNvSpPr/>
          <p:nvPr/>
        </p:nvSpPr>
        <p:spPr>
          <a:xfrm>
            <a:off x="1905000" y="2804756"/>
            <a:ext cx="3943707" cy="523220"/>
          </a:xfrm>
          <a:prstGeom prst="rect">
            <a:avLst/>
          </a:prstGeom>
        </p:spPr>
        <p:txBody>
          <a:bodyPr wrap="none">
            <a:spAutoFit/>
          </a:bodyPr>
          <a:lstStyle/>
          <a:p>
            <a:pPr marL="90488" indent="-90488" algn="ctr" eaLnBrk="1" hangingPunct="1">
              <a:spcBef>
                <a:spcPts val="600"/>
              </a:spcBef>
              <a:buFontTx/>
              <a:buNone/>
            </a:pPr>
            <a:r>
              <a:rPr lang="pt-BR" altLang="en-US" sz="2800" dirty="0">
                <a:solidFill>
                  <a:schemeClr val="accent4"/>
                </a:solidFill>
                <a:latin typeface="Arial"/>
                <a:cs typeface="Arial"/>
              </a:rPr>
              <a:t>Pb</a:t>
            </a:r>
            <a:r>
              <a:rPr lang="pt-BR" altLang="en-US" sz="2800" baseline="30000" dirty="0">
                <a:solidFill>
                  <a:schemeClr val="accent4"/>
                </a:solidFill>
                <a:latin typeface="Arial"/>
                <a:cs typeface="Arial"/>
              </a:rPr>
              <a:t>2+</a:t>
            </a:r>
            <a:r>
              <a:rPr lang="pt-BR" altLang="en-US" sz="2800" dirty="0">
                <a:solidFill>
                  <a:schemeClr val="accent4"/>
                </a:solidFill>
                <a:latin typeface="Arial"/>
                <a:cs typeface="Arial"/>
              </a:rPr>
              <a:t>(</a:t>
            </a:r>
            <a:r>
              <a:rPr lang="pt-BR" altLang="en-US" sz="2800" i="1" dirty="0">
                <a:solidFill>
                  <a:schemeClr val="accent4"/>
                </a:solidFill>
                <a:latin typeface="Arial"/>
                <a:cs typeface="Arial"/>
              </a:rPr>
              <a:t>aq</a:t>
            </a:r>
            <a:r>
              <a:rPr lang="pt-BR" altLang="en-US" sz="2800" dirty="0">
                <a:solidFill>
                  <a:schemeClr val="accent4"/>
                </a:solidFill>
                <a:latin typeface="Arial"/>
                <a:cs typeface="Arial"/>
              </a:rPr>
              <a:t>) + 2e</a:t>
            </a:r>
            <a:r>
              <a:rPr lang="pt-BR" altLang="en-US" sz="2800" baseline="30000" dirty="0">
                <a:solidFill>
                  <a:schemeClr val="accent4"/>
                </a:solidFill>
                <a:latin typeface="Arial"/>
                <a:cs typeface="Arial"/>
              </a:rPr>
              <a:t>–</a:t>
            </a:r>
            <a:r>
              <a:rPr lang="pt-BR" altLang="en-US" sz="2800" dirty="0">
                <a:solidFill>
                  <a:schemeClr val="accent4"/>
                </a:solidFill>
                <a:latin typeface="Arial"/>
                <a:cs typeface="Arial"/>
              </a:rPr>
              <a:t> </a:t>
            </a:r>
            <a:r>
              <a:rPr lang="pt-BR" altLang="en-US" sz="2800" dirty="0">
                <a:solidFill>
                  <a:schemeClr val="accent4"/>
                </a:solidFill>
                <a:latin typeface="Arial" panose="020B0604020202020204" pitchFamily="34" charset="0"/>
                <a:cs typeface="Arial" panose="020B0604020202020204" pitchFamily="34" charset="0"/>
              </a:rPr>
              <a:t>→</a:t>
            </a:r>
            <a:r>
              <a:rPr lang="pt-BR" altLang="en-US" sz="2800" dirty="0">
                <a:solidFill>
                  <a:schemeClr val="accent4"/>
                </a:solidFill>
                <a:latin typeface="Arial"/>
                <a:cs typeface="Arial"/>
              </a:rPr>
              <a:t> Pb(</a:t>
            </a:r>
            <a:r>
              <a:rPr lang="pt-BR" altLang="en-US" sz="2800" i="1" dirty="0">
                <a:solidFill>
                  <a:schemeClr val="accent4"/>
                </a:solidFill>
                <a:latin typeface="Arial"/>
                <a:cs typeface="Arial"/>
              </a:rPr>
              <a:t>s</a:t>
            </a:r>
            <a:r>
              <a:rPr lang="pt-BR" altLang="en-US" sz="2800" dirty="0">
                <a:solidFill>
                  <a:schemeClr val="accent4"/>
                </a:solidFill>
                <a:latin typeface="Arial"/>
                <a:cs typeface="Arial"/>
              </a:rPr>
              <a:t>)</a:t>
            </a:r>
            <a:endParaRPr lang="en-US" sz="2800" dirty="0">
              <a:solidFill>
                <a:schemeClr val="accent4"/>
              </a:solidFill>
            </a:endParaRPr>
          </a:p>
        </p:txBody>
      </p:sp>
      <p:sp>
        <p:nvSpPr>
          <p:cNvPr id="8" name="Rectangle 7"/>
          <p:cNvSpPr/>
          <p:nvPr/>
        </p:nvSpPr>
        <p:spPr>
          <a:xfrm>
            <a:off x="3326350" y="3451825"/>
            <a:ext cx="3958136" cy="523220"/>
          </a:xfrm>
          <a:prstGeom prst="rect">
            <a:avLst/>
          </a:prstGeom>
        </p:spPr>
        <p:txBody>
          <a:bodyPr wrap="none">
            <a:spAutoFit/>
          </a:bodyPr>
          <a:lstStyle/>
          <a:p>
            <a:pPr marL="90488" indent="-90488" algn="ctr" eaLnBrk="1" hangingPunct="1">
              <a:spcBef>
                <a:spcPts val="600"/>
              </a:spcBef>
              <a:buFontTx/>
              <a:buNone/>
            </a:pPr>
            <a:r>
              <a:rPr lang="pt-BR" altLang="en-US" sz="2800" dirty="0">
                <a:solidFill>
                  <a:schemeClr val="accent4"/>
                </a:solidFill>
                <a:latin typeface="Arial"/>
                <a:cs typeface="Arial"/>
              </a:rPr>
              <a:t>Fe(</a:t>
            </a:r>
            <a:r>
              <a:rPr lang="pt-BR" altLang="en-US" sz="2800" i="1" dirty="0">
                <a:solidFill>
                  <a:schemeClr val="accent4"/>
                </a:solidFill>
                <a:latin typeface="Arial"/>
                <a:cs typeface="Arial"/>
              </a:rPr>
              <a:t>s</a:t>
            </a:r>
            <a:r>
              <a:rPr lang="pt-BR" altLang="en-US" sz="2800" dirty="0">
                <a:solidFill>
                  <a:schemeClr val="accent4"/>
                </a:solidFill>
                <a:latin typeface="Arial"/>
                <a:cs typeface="Arial"/>
              </a:rPr>
              <a:t>) </a:t>
            </a:r>
            <a:r>
              <a:rPr lang="pt-BR" altLang="en-US" sz="2800" dirty="0">
                <a:solidFill>
                  <a:schemeClr val="accent4"/>
                </a:solidFill>
                <a:latin typeface="Arial" panose="020B0604020202020204" pitchFamily="34" charset="0"/>
                <a:cs typeface="Arial" panose="020B0604020202020204" pitchFamily="34" charset="0"/>
              </a:rPr>
              <a:t>→</a:t>
            </a:r>
            <a:r>
              <a:rPr lang="pt-BR" altLang="en-US" sz="2800" dirty="0">
                <a:solidFill>
                  <a:schemeClr val="accent4"/>
                </a:solidFill>
                <a:latin typeface="Arial"/>
                <a:cs typeface="Arial"/>
              </a:rPr>
              <a:t> Fe</a:t>
            </a:r>
            <a:r>
              <a:rPr lang="pt-BR" altLang="en-US" sz="2800" baseline="30000" dirty="0">
                <a:solidFill>
                  <a:schemeClr val="accent4"/>
                </a:solidFill>
                <a:latin typeface="Arial"/>
                <a:cs typeface="Arial"/>
              </a:rPr>
              <a:t>2+</a:t>
            </a:r>
            <a:r>
              <a:rPr lang="pt-BR" altLang="en-US" sz="2800" dirty="0">
                <a:solidFill>
                  <a:schemeClr val="accent4"/>
                </a:solidFill>
                <a:latin typeface="Arial"/>
                <a:cs typeface="Arial"/>
              </a:rPr>
              <a:t>(</a:t>
            </a:r>
            <a:r>
              <a:rPr lang="pt-BR" altLang="en-US" sz="2800" i="1" dirty="0">
                <a:solidFill>
                  <a:schemeClr val="accent4"/>
                </a:solidFill>
                <a:latin typeface="Arial"/>
                <a:cs typeface="Arial"/>
              </a:rPr>
              <a:t>aq</a:t>
            </a:r>
            <a:r>
              <a:rPr lang="pt-BR" altLang="en-US" sz="2800" dirty="0">
                <a:solidFill>
                  <a:schemeClr val="accent4"/>
                </a:solidFill>
                <a:latin typeface="Arial"/>
                <a:cs typeface="Arial"/>
              </a:rPr>
              <a:t>) + 2e</a:t>
            </a:r>
            <a:r>
              <a:rPr lang="pt-BR" altLang="en-US" sz="2800" baseline="30000" dirty="0">
                <a:solidFill>
                  <a:schemeClr val="accent4"/>
                </a:solidFill>
                <a:latin typeface="Arial"/>
                <a:cs typeface="Arial"/>
              </a:rPr>
              <a:t>–</a:t>
            </a:r>
            <a:r>
              <a:rPr lang="pt-BR" altLang="en-US" sz="2800" dirty="0">
                <a:solidFill>
                  <a:schemeClr val="accent4"/>
                </a:solidFill>
                <a:latin typeface="Arial"/>
                <a:cs typeface="Arial"/>
              </a:rPr>
              <a:t> </a:t>
            </a:r>
            <a:endParaRPr lang="en-US" sz="2800" dirty="0">
              <a:solidFill>
                <a:schemeClr val="accent4"/>
              </a:solidFill>
            </a:endParaRPr>
          </a:p>
        </p:txBody>
      </p:sp>
      <p:sp>
        <p:nvSpPr>
          <p:cNvPr id="9" name="TextBox 8"/>
          <p:cNvSpPr txBox="1"/>
          <p:nvPr/>
        </p:nvSpPr>
        <p:spPr>
          <a:xfrm>
            <a:off x="560694" y="3451087"/>
            <a:ext cx="1740515" cy="646331"/>
          </a:xfrm>
          <a:prstGeom prst="rect">
            <a:avLst/>
          </a:prstGeom>
          <a:noFill/>
        </p:spPr>
        <p:txBody>
          <a:bodyPr wrap="square" rtlCol="0">
            <a:spAutoFit/>
          </a:bodyPr>
          <a:lstStyle/>
          <a:p>
            <a:pPr algn="ctr"/>
            <a:r>
              <a:rPr lang="en-US" dirty="0">
                <a:solidFill>
                  <a:srgbClr val="FF0000"/>
                </a:solidFill>
              </a:rPr>
              <a:t>oxidation (anode)</a:t>
            </a:r>
          </a:p>
        </p:txBody>
      </p:sp>
      <p:sp>
        <p:nvSpPr>
          <p:cNvPr id="10" name="TextBox 9"/>
          <p:cNvSpPr txBox="1"/>
          <p:nvPr/>
        </p:nvSpPr>
        <p:spPr>
          <a:xfrm>
            <a:off x="676817" y="2743200"/>
            <a:ext cx="1508271" cy="646331"/>
          </a:xfrm>
          <a:prstGeom prst="rect">
            <a:avLst/>
          </a:prstGeom>
          <a:noFill/>
        </p:spPr>
        <p:txBody>
          <a:bodyPr wrap="square" rtlCol="0">
            <a:spAutoFit/>
          </a:bodyPr>
          <a:lstStyle/>
          <a:p>
            <a:pPr algn="ctr"/>
            <a:r>
              <a:rPr lang="en-US" dirty="0">
                <a:solidFill>
                  <a:srgbClr val="FF0000"/>
                </a:solidFill>
              </a:rPr>
              <a:t>reduction (cathode)</a:t>
            </a:r>
          </a:p>
        </p:txBody>
      </p:sp>
      <p:sp>
        <p:nvSpPr>
          <p:cNvPr id="11" name="Rectangle 10"/>
          <p:cNvSpPr/>
          <p:nvPr/>
        </p:nvSpPr>
        <p:spPr>
          <a:xfrm>
            <a:off x="7323273" y="3066365"/>
            <a:ext cx="1338828" cy="492443"/>
          </a:xfrm>
          <a:prstGeom prst="rect">
            <a:avLst/>
          </a:prstGeom>
        </p:spPr>
        <p:txBody>
          <a:bodyPr wrap="none">
            <a:spAutoFit/>
          </a:bodyPr>
          <a:lstStyle/>
          <a:p>
            <a:pPr marL="90488" indent="-90488" algn="ctr" eaLnBrk="1" hangingPunct="1">
              <a:spcBef>
                <a:spcPts val="600"/>
              </a:spcBef>
              <a:buFontTx/>
              <a:buNone/>
            </a:pPr>
            <a:r>
              <a:rPr lang="pt-BR" altLang="en-US" sz="2600" i="1" dirty="0">
                <a:solidFill>
                  <a:schemeClr val="accent4"/>
                </a:solidFill>
                <a:latin typeface="Arial"/>
                <a:cs typeface="Arial"/>
              </a:rPr>
              <a:t>n</a:t>
            </a:r>
            <a:r>
              <a:rPr lang="pt-BR" altLang="en-US" sz="2600" dirty="0">
                <a:solidFill>
                  <a:schemeClr val="accent4"/>
                </a:solidFill>
                <a:latin typeface="Arial"/>
                <a:cs typeface="Arial"/>
              </a:rPr>
              <a:t> = 2 e</a:t>
            </a:r>
            <a:r>
              <a:rPr lang="pt-BR" altLang="en-US" sz="2600" baseline="30000" dirty="0">
                <a:solidFill>
                  <a:schemeClr val="accent4"/>
                </a:solidFill>
                <a:latin typeface="Arial"/>
                <a:cs typeface="Arial"/>
              </a:rPr>
              <a:t>–</a:t>
            </a:r>
            <a:endParaRPr lang="en-US" sz="2600" dirty="0">
              <a:solidFill>
                <a:schemeClr val="accent4"/>
              </a:solidFill>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2846503366"/>
              </p:ext>
            </p:extLst>
          </p:nvPr>
        </p:nvGraphicFramePr>
        <p:xfrm>
          <a:off x="198879" y="5059754"/>
          <a:ext cx="2424113" cy="1036638"/>
        </p:xfrm>
        <a:graphic>
          <a:graphicData uri="http://schemas.openxmlformats.org/presentationml/2006/ole">
            <mc:AlternateContent xmlns:mc="http://schemas.openxmlformats.org/markup-compatibility/2006">
              <mc:Choice xmlns:v="urn:schemas-microsoft-com:vml" Requires="v">
                <p:oleObj spid="_x0000_s10241" name="Equation" r:id="rId4" imgW="977760" imgH="419040" progId="Equation.3">
                  <p:embed/>
                </p:oleObj>
              </mc:Choice>
              <mc:Fallback>
                <p:oleObj name="Equation" r:id="rId4" imgW="977760" imgH="419040" progId="Equation.3">
                  <p:embed/>
                  <p:pic>
                    <p:nvPicPr>
                      <p:cNvPr id="12" name="Object 11"/>
                      <p:cNvPicPr/>
                      <p:nvPr/>
                    </p:nvPicPr>
                    <p:blipFill>
                      <a:blip r:embed="rId5"/>
                      <a:stretch>
                        <a:fillRect/>
                      </a:stretch>
                    </p:blipFill>
                    <p:spPr>
                      <a:xfrm>
                        <a:off x="198879" y="5059754"/>
                        <a:ext cx="2424113" cy="1036638"/>
                      </a:xfrm>
                      <a:prstGeom prst="rect">
                        <a:avLst/>
                      </a:prstGeom>
                    </p:spPr>
                  </p:pic>
                </p:oleObj>
              </mc:Fallback>
            </mc:AlternateContent>
          </a:graphicData>
        </a:graphic>
      </p:graphicFrame>
      <p:sp>
        <p:nvSpPr>
          <p:cNvPr id="13" name="TextBox 12"/>
          <p:cNvSpPr txBox="1"/>
          <p:nvPr/>
        </p:nvSpPr>
        <p:spPr>
          <a:xfrm>
            <a:off x="-33036" y="4831562"/>
            <a:ext cx="2887945" cy="400110"/>
          </a:xfrm>
          <a:prstGeom prst="rect">
            <a:avLst/>
          </a:prstGeom>
          <a:noFill/>
        </p:spPr>
        <p:txBody>
          <a:bodyPr wrap="square" rtlCol="0">
            <a:spAutoFit/>
          </a:bodyPr>
          <a:lstStyle/>
          <a:p>
            <a:r>
              <a:rPr lang="en-US" sz="2000" i="1" dirty="0">
                <a:solidFill>
                  <a:srgbClr val="3366FF"/>
                </a:solidFill>
              </a:rPr>
              <a:t>Nernst Equation (for K)</a:t>
            </a:r>
          </a:p>
        </p:txBody>
      </p:sp>
      <p:sp>
        <p:nvSpPr>
          <p:cNvPr id="14" name="TextBox 13"/>
          <p:cNvSpPr txBox="1"/>
          <p:nvPr/>
        </p:nvSpPr>
        <p:spPr>
          <a:xfrm>
            <a:off x="5556237" y="4373989"/>
            <a:ext cx="3626675" cy="769441"/>
          </a:xfrm>
          <a:prstGeom prst="rect">
            <a:avLst/>
          </a:prstGeom>
          <a:noFill/>
        </p:spPr>
        <p:txBody>
          <a:bodyPr wrap="square" rtlCol="0">
            <a:spAutoFit/>
          </a:bodyPr>
          <a:lstStyle/>
          <a:p>
            <a:pPr algn="ctr"/>
            <a:r>
              <a:rPr lang="en-US" sz="2200" dirty="0">
                <a:solidFill>
                  <a:srgbClr val="FF0000"/>
                </a:solidFill>
              </a:rPr>
              <a:t>Standard Reduction Potentials (from Table A6.1)</a:t>
            </a:r>
          </a:p>
        </p:txBody>
      </p:sp>
      <p:sp>
        <p:nvSpPr>
          <p:cNvPr id="15" name="Rectangle 14"/>
          <p:cNvSpPr/>
          <p:nvPr/>
        </p:nvSpPr>
        <p:spPr>
          <a:xfrm>
            <a:off x="5552129" y="5062063"/>
            <a:ext cx="3530134" cy="907941"/>
          </a:xfrm>
          <a:prstGeom prst="rect">
            <a:avLst/>
          </a:prstGeom>
        </p:spPr>
        <p:txBody>
          <a:bodyPr wrap="none">
            <a:spAutoFit/>
          </a:bodyPr>
          <a:lstStyle/>
          <a:p>
            <a:pPr marL="90488" indent="-90488" algn="ctr" eaLnBrk="1" hangingPunct="1">
              <a:spcBef>
                <a:spcPts val="600"/>
              </a:spcBef>
              <a:buFontTx/>
              <a:buNone/>
            </a:pPr>
            <a:r>
              <a:rPr lang="en-US" sz="2400" dirty="0">
                <a:solidFill>
                  <a:schemeClr val="accent4"/>
                </a:solidFill>
              </a:rPr>
              <a:t>Fe</a:t>
            </a:r>
            <a:r>
              <a:rPr lang="en-US" sz="2400" baseline="30000" dirty="0">
                <a:solidFill>
                  <a:schemeClr val="accent4"/>
                </a:solidFill>
              </a:rPr>
              <a:t>2+</a:t>
            </a:r>
            <a:r>
              <a:rPr lang="en-US" sz="2400" dirty="0">
                <a:solidFill>
                  <a:schemeClr val="accent4"/>
                </a:solidFill>
              </a:rPr>
              <a:t>(</a:t>
            </a:r>
            <a:r>
              <a:rPr lang="en-US" sz="2400" i="1" dirty="0" err="1">
                <a:solidFill>
                  <a:schemeClr val="accent4"/>
                </a:solidFill>
              </a:rPr>
              <a:t>aq</a:t>
            </a:r>
            <a:r>
              <a:rPr lang="en-US" sz="2400" dirty="0">
                <a:solidFill>
                  <a:schemeClr val="accent4"/>
                </a:solidFill>
              </a:rPr>
              <a:t>)</a:t>
            </a:r>
            <a:r>
              <a:rPr lang="en-US" sz="2400" baseline="30000" dirty="0">
                <a:solidFill>
                  <a:schemeClr val="accent4"/>
                </a:solidFill>
              </a:rPr>
              <a:t>  </a:t>
            </a:r>
            <a:r>
              <a:rPr lang="en-US" sz="2400" dirty="0">
                <a:solidFill>
                  <a:schemeClr val="accent4"/>
                </a:solidFill>
              </a:rPr>
              <a:t>+ 2e</a:t>
            </a:r>
            <a:r>
              <a:rPr lang="en-US" sz="2400" baseline="30000" dirty="0">
                <a:solidFill>
                  <a:schemeClr val="accent4"/>
                </a:solidFill>
              </a:rPr>
              <a:t>–</a:t>
            </a:r>
            <a:r>
              <a:rPr lang="en-US" sz="2400" dirty="0">
                <a:solidFill>
                  <a:schemeClr val="accent4"/>
                </a:solidFill>
              </a:rPr>
              <a:t> </a:t>
            </a:r>
            <a:r>
              <a:rPr lang="en-US" sz="2400" dirty="0">
                <a:solidFill>
                  <a:schemeClr val="accent4"/>
                </a:solidFill>
                <a:latin typeface="Arial" panose="020B0604020202020204" pitchFamily="34" charset="0"/>
                <a:cs typeface="Arial" panose="020B0604020202020204" pitchFamily="34" charset="0"/>
                <a:sym typeface="Wingdings" pitchFamily="2" charset="2"/>
              </a:rPr>
              <a:t>→</a:t>
            </a:r>
            <a:r>
              <a:rPr lang="en-US" sz="2400" dirty="0">
                <a:solidFill>
                  <a:schemeClr val="accent4"/>
                </a:solidFill>
              </a:rPr>
              <a:t>  Fe(</a:t>
            </a:r>
            <a:r>
              <a:rPr lang="en-US" sz="2400" i="1" dirty="0">
                <a:solidFill>
                  <a:schemeClr val="accent4"/>
                </a:solidFill>
              </a:rPr>
              <a:t>s</a:t>
            </a:r>
            <a:r>
              <a:rPr lang="en-US" sz="2400" dirty="0">
                <a:solidFill>
                  <a:schemeClr val="accent4"/>
                </a:solidFill>
              </a:rPr>
              <a:t>)</a:t>
            </a:r>
          </a:p>
          <a:p>
            <a:pPr marL="90488" indent="-90488" algn="ctr" eaLnBrk="1" hangingPunct="1">
              <a:spcBef>
                <a:spcPts val="600"/>
              </a:spcBef>
              <a:buFontTx/>
              <a:buNone/>
            </a:pPr>
            <a:r>
              <a:rPr lang="en-US" sz="2400" i="1" dirty="0">
                <a:solidFill>
                  <a:schemeClr val="accent4"/>
                </a:solidFill>
              </a:rPr>
              <a:t>                 </a:t>
            </a:r>
            <a:r>
              <a:rPr lang="en-US" sz="2400" i="1" dirty="0" err="1">
                <a:solidFill>
                  <a:schemeClr val="accent4"/>
                </a:solidFill>
              </a:rPr>
              <a:t>E</a:t>
            </a:r>
            <a:r>
              <a:rPr lang="en-US" sz="2400" i="1" baseline="30000" dirty="0" err="1">
                <a:solidFill>
                  <a:schemeClr val="accent4"/>
                </a:solidFill>
              </a:rPr>
              <a:t>o</a:t>
            </a:r>
            <a:r>
              <a:rPr lang="en-US" sz="2400" dirty="0">
                <a:solidFill>
                  <a:schemeClr val="accent4"/>
                </a:solidFill>
              </a:rPr>
              <a:t> = –0.447 V</a:t>
            </a:r>
          </a:p>
        </p:txBody>
      </p:sp>
      <p:sp>
        <p:nvSpPr>
          <p:cNvPr id="16" name="Rectangle 15"/>
          <p:cNvSpPr/>
          <p:nvPr/>
        </p:nvSpPr>
        <p:spPr>
          <a:xfrm>
            <a:off x="5521774" y="5976463"/>
            <a:ext cx="3700052" cy="907941"/>
          </a:xfrm>
          <a:prstGeom prst="rect">
            <a:avLst/>
          </a:prstGeom>
        </p:spPr>
        <p:txBody>
          <a:bodyPr wrap="none">
            <a:spAutoFit/>
          </a:bodyPr>
          <a:lstStyle/>
          <a:p>
            <a:pPr marL="90488" indent="-90488" algn="ctr" eaLnBrk="1" hangingPunct="1">
              <a:spcBef>
                <a:spcPts val="600"/>
              </a:spcBef>
              <a:buFontTx/>
              <a:buNone/>
            </a:pPr>
            <a:r>
              <a:rPr lang="en-US" sz="2400" dirty="0">
                <a:solidFill>
                  <a:schemeClr val="accent4"/>
                </a:solidFill>
              </a:rPr>
              <a:t>Pb</a:t>
            </a:r>
            <a:r>
              <a:rPr lang="en-US" sz="2400" baseline="30000" dirty="0">
                <a:solidFill>
                  <a:schemeClr val="accent4"/>
                </a:solidFill>
              </a:rPr>
              <a:t>2+</a:t>
            </a:r>
            <a:r>
              <a:rPr lang="en-US" sz="2400" dirty="0">
                <a:solidFill>
                  <a:schemeClr val="accent4"/>
                </a:solidFill>
              </a:rPr>
              <a:t>(</a:t>
            </a:r>
            <a:r>
              <a:rPr lang="en-US" sz="2400" i="1" dirty="0" err="1">
                <a:solidFill>
                  <a:schemeClr val="accent4"/>
                </a:solidFill>
              </a:rPr>
              <a:t>aq</a:t>
            </a:r>
            <a:r>
              <a:rPr lang="en-US" sz="2400" dirty="0">
                <a:solidFill>
                  <a:schemeClr val="accent4"/>
                </a:solidFill>
              </a:rPr>
              <a:t>) + 2e</a:t>
            </a:r>
            <a:r>
              <a:rPr lang="en-US" sz="2400" baseline="30000" dirty="0">
                <a:solidFill>
                  <a:schemeClr val="accent4"/>
                </a:solidFill>
              </a:rPr>
              <a:t>–  </a:t>
            </a:r>
            <a:r>
              <a:rPr lang="en-US" sz="2400" dirty="0">
                <a:solidFill>
                  <a:schemeClr val="accent4"/>
                </a:solidFill>
                <a:latin typeface="Arial" panose="020B0604020202020204" pitchFamily="34" charset="0"/>
                <a:cs typeface="Arial" panose="020B0604020202020204" pitchFamily="34" charset="0"/>
                <a:sym typeface="Wingdings" pitchFamily="2" charset="2"/>
              </a:rPr>
              <a:t>→</a:t>
            </a:r>
            <a:r>
              <a:rPr lang="en-US" sz="2400" dirty="0">
                <a:solidFill>
                  <a:schemeClr val="accent4"/>
                </a:solidFill>
              </a:rPr>
              <a:t>  Pb(</a:t>
            </a:r>
            <a:r>
              <a:rPr lang="en-US" sz="2400" i="1" dirty="0">
                <a:solidFill>
                  <a:schemeClr val="accent4"/>
                </a:solidFill>
              </a:rPr>
              <a:t>s</a:t>
            </a:r>
            <a:r>
              <a:rPr lang="en-US" sz="2400" dirty="0">
                <a:solidFill>
                  <a:schemeClr val="accent4"/>
                </a:solidFill>
              </a:rPr>
              <a:t>)</a:t>
            </a:r>
          </a:p>
          <a:p>
            <a:pPr marL="90488" indent="-90488" algn="ctr" eaLnBrk="1" hangingPunct="1">
              <a:spcBef>
                <a:spcPts val="600"/>
              </a:spcBef>
              <a:buFontTx/>
              <a:buNone/>
            </a:pPr>
            <a:r>
              <a:rPr lang="en-US" sz="2400" dirty="0">
                <a:solidFill>
                  <a:schemeClr val="accent4"/>
                </a:solidFill>
              </a:rPr>
              <a:t>                  </a:t>
            </a:r>
            <a:r>
              <a:rPr lang="en-US" sz="2400" i="1" dirty="0" err="1">
                <a:solidFill>
                  <a:schemeClr val="accent4"/>
                </a:solidFill>
              </a:rPr>
              <a:t>E</a:t>
            </a:r>
            <a:r>
              <a:rPr lang="en-US" sz="2400" i="1" baseline="30000" dirty="0" err="1">
                <a:solidFill>
                  <a:schemeClr val="accent4"/>
                </a:solidFill>
              </a:rPr>
              <a:t>o</a:t>
            </a:r>
            <a:r>
              <a:rPr lang="en-US" sz="2400" dirty="0">
                <a:solidFill>
                  <a:schemeClr val="accent4"/>
                </a:solidFill>
              </a:rPr>
              <a:t> = –0.126 V </a:t>
            </a:r>
          </a:p>
        </p:txBody>
      </p:sp>
      <p:sp>
        <p:nvSpPr>
          <p:cNvPr id="17" name="Rectangle 16"/>
          <p:cNvSpPr/>
          <p:nvPr/>
        </p:nvSpPr>
        <p:spPr bwMode="auto">
          <a:xfrm>
            <a:off x="5556237" y="4310398"/>
            <a:ext cx="3587762" cy="2547602"/>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graphicFrame>
        <p:nvGraphicFramePr>
          <p:cNvPr id="18" name="Object 17"/>
          <p:cNvGraphicFramePr>
            <a:graphicFrameLocks noChangeAspect="1"/>
          </p:cNvGraphicFramePr>
          <p:nvPr>
            <p:extLst>
              <p:ext uri="{D42A27DB-BD31-4B8C-83A1-F6EECF244321}">
                <p14:modId xmlns:p14="http://schemas.microsoft.com/office/powerpoint/2010/main" val="4274885801"/>
              </p:ext>
            </p:extLst>
          </p:nvPr>
        </p:nvGraphicFramePr>
        <p:xfrm>
          <a:off x="0" y="4022725"/>
          <a:ext cx="2516188" cy="473075"/>
        </p:xfrm>
        <a:graphic>
          <a:graphicData uri="http://schemas.openxmlformats.org/presentationml/2006/ole">
            <mc:AlternateContent xmlns:mc="http://schemas.openxmlformats.org/markup-compatibility/2006">
              <mc:Choice xmlns:v="urn:schemas-microsoft-com:vml" Requires="v">
                <p:oleObj spid="_x0000_s10242" name="Equation" r:id="rId6" imgW="1282680" imgH="241200" progId="Equation.3">
                  <p:embed/>
                </p:oleObj>
              </mc:Choice>
              <mc:Fallback>
                <p:oleObj name="Equation" r:id="rId6" imgW="1282680" imgH="241200" progId="Equation.3">
                  <p:embed/>
                  <p:pic>
                    <p:nvPicPr>
                      <p:cNvPr id="18" name="Object 17"/>
                      <p:cNvPicPr/>
                      <p:nvPr/>
                    </p:nvPicPr>
                    <p:blipFill>
                      <a:blip r:embed="rId7"/>
                      <a:stretch>
                        <a:fillRect/>
                      </a:stretch>
                    </p:blipFill>
                    <p:spPr>
                      <a:xfrm>
                        <a:off x="0" y="4022725"/>
                        <a:ext cx="2516188" cy="473075"/>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662344869"/>
              </p:ext>
            </p:extLst>
          </p:nvPr>
        </p:nvGraphicFramePr>
        <p:xfrm>
          <a:off x="2438400" y="4059065"/>
          <a:ext cx="3038475" cy="423863"/>
        </p:xfrm>
        <a:graphic>
          <a:graphicData uri="http://schemas.openxmlformats.org/presentationml/2006/ole">
            <mc:AlternateContent xmlns:mc="http://schemas.openxmlformats.org/markup-compatibility/2006">
              <mc:Choice xmlns:v="urn:schemas-microsoft-com:vml" Requires="v">
                <p:oleObj spid="_x0000_s10243" name="Equation" r:id="rId8" imgW="1549080" imgH="215640" progId="Equation.3">
                  <p:embed/>
                </p:oleObj>
              </mc:Choice>
              <mc:Fallback>
                <p:oleObj name="Equation" r:id="rId8" imgW="1549080" imgH="215640" progId="Equation.3">
                  <p:embed/>
                  <p:pic>
                    <p:nvPicPr>
                      <p:cNvPr id="19" name="Object 18"/>
                      <p:cNvPicPr/>
                      <p:nvPr/>
                    </p:nvPicPr>
                    <p:blipFill>
                      <a:blip r:embed="rId9"/>
                      <a:stretch>
                        <a:fillRect/>
                      </a:stretch>
                    </p:blipFill>
                    <p:spPr>
                      <a:xfrm>
                        <a:off x="2438400" y="4059065"/>
                        <a:ext cx="3038475" cy="423863"/>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143207467"/>
              </p:ext>
            </p:extLst>
          </p:nvPr>
        </p:nvGraphicFramePr>
        <p:xfrm>
          <a:off x="20763" y="4419600"/>
          <a:ext cx="1792288" cy="473075"/>
        </p:xfrm>
        <a:graphic>
          <a:graphicData uri="http://schemas.openxmlformats.org/presentationml/2006/ole">
            <mc:AlternateContent xmlns:mc="http://schemas.openxmlformats.org/markup-compatibility/2006">
              <mc:Choice xmlns:v="urn:schemas-microsoft-com:vml" Requires="v">
                <p:oleObj spid="_x0000_s10244" name="Equation" r:id="rId10" imgW="914400" imgH="241200" progId="Equation.3">
                  <p:embed/>
                </p:oleObj>
              </mc:Choice>
              <mc:Fallback>
                <p:oleObj name="Equation" r:id="rId10" imgW="914400" imgH="241200" progId="Equation.3">
                  <p:embed/>
                  <p:pic>
                    <p:nvPicPr>
                      <p:cNvPr id="21" name="Object 20"/>
                      <p:cNvPicPr/>
                      <p:nvPr/>
                    </p:nvPicPr>
                    <p:blipFill>
                      <a:blip r:embed="rId11"/>
                      <a:stretch>
                        <a:fillRect/>
                      </a:stretch>
                    </p:blipFill>
                    <p:spPr>
                      <a:xfrm>
                        <a:off x="20763" y="4419600"/>
                        <a:ext cx="1792288" cy="473075"/>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995885989"/>
              </p:ext>
            </p:extLst>
          </p:nvPr>
        </p:nvGraphicFramePr>
        <p:xfrm>
          <a:off x="2622992" y="5142803"/>
          <a:ext cx="1919288" cy="974725"/>
        </p:xfrm>
        <a:graphic>
          <a:graphicData uri="http://schemas.openxmlformats.org/presentationml/2006/ole">
            <mc:AlternateContent xmlns:mc="http://schemas.openxmlformats.org/markup-compatibility/2006">
              <mc:Choice xmlns:v="urn:schemas-microsoft-com:vml" Requires="v">
                <p:oleObj spid="_x0000_s10245" name="Equation" r:id="rId12" imgW="774360" imgH="393480" progId="Equation.3">
                  <p:embed/>
                </p:oleObj>
              </mc:Choice>
              <mc:Fallback>
                <p:oleObj name="Equation" r:id="rId12" imgW="774360" imgH="393480" progId="Equation.3">
                  <p:embed/>
                  <p:pic>
                    <p:nvPicPr>
                      <p:cNvPr id="22" name="Object 21"/>
                      <p:cNvPicPr/>
                      <p:nvPr/>
                    </p:nvPicPr>
                    <p:blipFill>
                      <a:blip r:embed="rId13"/>
                      <a:stretch>
                        <a:fillRect/>
                      </a:stretch>
                    </p:blipFill>
                    <p:spPr>
                      <a:xfrm>
                        <a:off x="2622992" y="5142803"/>
                        <a:ext cx="1919288" cy="974725"/>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567772025"/>
              </p:ext>
            </p:extLst>
          </p:nvPr>
        </p:nvGraphicFramePr>
        <p:xfrm>
          <a:off x="198879" y="6289145"/>
          <a:ext cx="2139950" cy="503237"/>
        </p:xfrm>
        <a:graphic>
          <a:graphicData uri="http://schemas.openxmlformats.org/presentationml/2006/ole">
            <mc:AlternateContent xmlns:mc="http://schemas.openxmlformats.org/markup-compatibility/2006">
              <mc:Choice xmlns:v="urn:schemas-microsoft-com:vml" Requires="v">
                <p:oleObj spid="_x0000_s10246" name="Equation" r:id="rId14" imgW="863280" imgH="203040" progId="Equation.3">
                  <p:embed/>
                </p:oleObj>
              </mc:Choice>
              <mc:Fallback>
                <p:oleObj name="Equation" r:id="rId14" imgW="863280" imgH="203040" progId="Equation.3">
                  <p:embed/>
                  <p:pic>
                    <p:nvPicPr>
                      <p:cNvPr id="23" name="Object 22"/>
                      <p:cNvPicPr/>
                      <p:nvPr/>
                    </p:nvPicPr>
                    <p:blipFill>
                      <a:blip r:embed="rId15"/>
                      <a:stretch>
                        <a:fillRect/>
                      </a:stretch>
                    </p:blipFill>
                    <p:spPr>
                      <a:xfrm>
                        <a:off x="198879" y="6289145"/>
                        <a:ext cx="2139950" cy="503237"/>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124811234"/>
              </p:ext>
            </p:extLst>
          </p:nvPr>
        </p:nvGraphicFramePr>
        <p:xfrm>
          <a:off x="2909149" y="6204310"/>
          <a:ext cx="2297113" cy="503237"/>
        </p:xfrm>
        <a:graphic>
          <a:graphicData uri="http://schemas.openxmlformats.org/presentationml/2006/ole">
            <mc:AlternateContent xmlns:mc="http://schemas.openxmlformats.org/markup-compatibility/2006">
              <mc:Choice xmlns:v="urn:schemas-microsoft-com:vml" Requires="v">
                <p:oleObj spid="_x0000_s10247" name="Equation" r:id="rId16" imgW="927000" imgH="203040" progId="Equation.3">
                  <p:embed/>
                </p:oleObj>
              </mc:Choice>
              <mc:Fallback>
                <p:oleObj name="Equation" r:id="rId16" imgW="927000" imgH="203040" progId="Equation.3">
                  <p:embed/>
                  <p:pic>
                    <p:nvPicPr>
                      <p:cNvPr id="24" name="Object 23"/>
                      <p:cNvPicPr/>
                      <p:nvPr/>
                    </p:nvPicPr>
                    <p:blipFill>
                      <a:blip r:embed="rId17"/>
                      <a:stretch>
                        <a:fillRect/>
                      </a:stretch>
                    </p:blipFill>
                    <p:spPr>
                      <a:xfrm>
                        <a:off x="2909149" y="6204310"/>
                        <a:ext cx="2297113" cy="503237"/>
                      </a:xfrm>
                      <a:prstGeom prst="rect">
                        <a:avLst/>
                      </a:prstGeom>
                    </p:spPr>
                  </p:pic>
                </p:oleObj>
              </mc:Fallback>
            </mc:AlternateContent>
          </a:graphicData>
        </a:graphic>
      </p:graphicFrame>
      <p:sp>
        <p:nvSpPr>
          <p:cNvPr id="25" name="Rectangle 24"/>
          <p:cNvSpPr/>
          <p:nvPr/>
        </p:nvSpPr>
        <p:spPr bwMode="auto">
          <a:xfrm>
            <a:off x="2933743" y="6235776"/>
            <a:ext cx="2297267" cy="531206"/>
          </a:xfrm>
          <a:prstGeom prst="rect">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Tree>
    <p:extLst>
      <p:ext uri="{BB962C8B-B14F-4D97-AF65-F5344CB8AC3E}">
        <p14:creationId xmlns:p14="http://schemas.microsoft.com/office/powerpoint/2010/main" val="6534961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P spid="13" grpId="0"/>
      <p:bldP spid="14" grpId="0"/>
      <p:bldP spid="15" grpId="0"/>
      <p:bldP spid="16" grpId="0"/>
      <p:bldP spid="17"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3973" name="Picture 3"/>
          <p:cNvPicPr>
            <a:picLocks noChangeAspect="1"/>
          </p:cNvPicPr>
          <p:nvPr/>
        </p:nvPicPr>
        <p:blipFill>
          <a:blip r:embed="rId2"/>
          <a:srcRect/>
          <a:stretch>
            <a:fillRect/>
          </a:stretch>
        </p:blipFill>
        <p:spPr bwMode="auto">
          <a:xfrm>
            <a:off x="110067" y="1143000"/>
            <a:ext cx="4292600" cy="4135955"/>
          </a:xfrm>
          <a:prstGeom prst="rect">
            <a:avLst/>
          </a:prstGeom>
          <a:noFill/>
          <a:ln w="9525">
            <a:noFill/>
            <a:miter lim="800000"/>
            <a:headEnd/>
            <a:tailEnd/>
          </a:ln>
        </p:spPr>
      </p:pic>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i="1" kern="0" dirty="0">
                <a:solidFill>
                  <a:srgbClr val="084333"/>
                </a:solidFill>
                <a:cs typeface="Georgia"/>
              </a:rPr>
              <a:t>K, E</a:t>
            </a:r>
            <a:r>
              <a:rPr lang="en-US" sz="4400" kern="0" baseline="30000" dirty="0">
                <a:solidFill>
                  <a:srgbClr val="084333"/>
                </a:solidFill>
                <a:cs typeface="Georgia"/>
              </a:rPr>
              <a:t>o</a:t>
            </a:r>
            <a:r>
              <a:rPr lang="en-US" sz="4400" kern="0" baseline="-25000" dirty="0">
                <a:solidFill>
                  <a:srgbClr val="084333"/>
                </a:solidFill>
                <a:cs typeface="Georgia"/>
              </a:rPr>
              <a:t>cell</a:t>
            </a:r>
            <a:r>
              <a:rPr lang="en-US" sz="4400" kern="0" dirty="0">
                <a:solidFill>
                  <a:srgbClr val="084333"/>
                </a:solidFill>
                <a:cs typeface="Georgia"/>
              </a:rPr>
              <a:t>, and ∆</a:t>
            </a:r>
            <a:r>
              <a:rPr lang="en-US" sz="4400" i="1" kern="0" dirty="0">
                <a:solidFill>
                  <a:srgbClr val="084333"/>
                </a:solidFill>
                <a:cs typeface="Georgia"/>
              </a:rPr>
              <a:t>G</a:t>
            </a:r>
            <a:r>
              <a:rPr lang="en-US" sz="4400" kern="0" baseline="30000" dirty="0">
                <a:solidFill>
                  <a:srgbClr val="084333"/>
                </a:solidFill>
                <a:cs typeface="Georgia"/>
              </a:rPr>
              <a:t>o</a:t>
            </a:r>
            <a:endParaRPr lang="en-US" sz="4400" kern="0" dirty="0">
              <a:solidFill>
                <a:srgbClr val="000000"/>
              </a:solidFill>
              <a:latin typeface="Arial" panose="020B0604020202020204" pitchFamily="34" charset="0"/>
              <a:cs typeface="Arial" panose="020B0604020202020204" pitchFamily="34" charset="0"/>
            </a:endParaRPr>
          </a:p>
        </p:txBody>
      </p:sp>
      <p:sp>
        <p:nvSpPr>
          <p:cNvPr id="9" name="TextBox 8"/>
          <p:cNvSpPr txBox="1"/>
          <p:nvPr/>
        </p:nvSpPr>
        <p:spPr>
          <a:xfrm>
            <a:off x="4495800" y="2379980"/>
            <a:ext cx="4402665" cy="830997"/>
          </a:xfrm>
          <a:prstGeom prst="rect">
            <a:avLst/>
          </a:prstGeom>
          <a:noFill/>
        </p:spPr>
        <p:txBody>
          <a:bodyPr wrap="square" rtlCol="0">
            <a:spAutoFit/>
          </a:bodyPr>
          <a:lstStyle/>
          <a:p>
            <a:r>
              <a:rPr lang="en-US" sz="2400" i="1" dirty="0">
                <a:solidFill>
                  <a:srgbClr val="3366FF"/>
                </a:solidFill>
              </a:rPr>
              <a:t>For most electrochemical cells, K &gt;&gt; 1.</a:t>
            </a:r>
          </a:p>
        </p:txBody>
      </p:sp>
      <p:sp>
        <p:nvSpPr>
          <p:cNvPr id="10" name="TextBox 9"/>
          <p:cNvSpPr txBox="1"/>
          <p:nvPr/>
        </p:nvSpPr>
        <p:spPr>
          <a:xfrm>
            <a:off x="4741335" y="3227910"/>
            <a:ext cx="4402665" cy="830997"/>
          </a:xfrm>
          <a:prstGeom prst="rect">
            <a:avLst/>
          </a:prstGeom>
          <a:noFill/>
        </p:spPr>
        <p:txBody>
          <a:bodyPr wrap="square" rtlCol="0">
            <a:spAutoFit/>
          </a:bodyPr>
          <a:lstStyle/>
          <a:p>
            <a:r>
              <a:rPr lang="en-US" sz="2400" i="1" dirty="0">
                <a:solidFill>
                  <a:srgbClr val="3366FF"/>
                </a:solidFill>
              </a:rPr>
              <a:t>So, the net redox reaction proceeds toward “products”</a:t>
            </a:r>
          </a:p>
        </p:txBody>
      </p:sp>
      <p:sp>
        <p:nvSpPr>
          <p:cNvPr id="8" name="TextBox 7"/>
          <p:cNvSpPr txBox="1"/>
          <p:nvPr/>
        </p:nvSpPr>
        <p:spPr>
          <a:xfrm>
            <a:off x="67733" y="5486400"/>
            <a:ext cx="9144000" cy="1154162"/>
          </a:xfrm>
          <a:prstGeom prst="rect">
            <a:avLst/>
          </a:prstGeom>
          <a:noFill/>
        </p:spPr>
        <p:txBody>
          <a:bodyPr wrap="square" rtlCol="0">
            <a:spAutoFit/>
          </a:bodyPr>
          <a:lstStyle/>
          <a:p>
            <a:r>
              <a:rPr lang="en-US" sz="2300" i="1" dirty="0">
                <a:solidFill>
                  <a:srgbClr val="3366FF"/>
                </a:solidFill>
              </a:rPr>
              <a:t>Since these redox reactions technically have an equilibrium between products &amp; reactants, what happens to our electrochemical cell if we drive the equilibrium backwards towards reactants?</a:t>
            </a:r>
          </a:p>
        </p:txBody>
      </p:sp>
    </p:spTree>
    <p:extLst>
      <p:ext uri="{BB962C8B-B14F-4D97-AF65-F5344CB8AC3E}">
        <p14:creationId xmlns:p14="http://schemas.microsoft.com/office/powerpoint/2010/main" val="11745465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3"/>
          <p:cNvSpPr>
            <a:spLocks noGrp="1" noChangeArrowheads="1"/>
          </p:cNvSpPr>
          <p:nvPr>
            <p:ph type="body" idx="1"/>
          </p:nvPr>
        </p:nvSpPr>
        <p:spPr>
          <a:xfrm>
            <a:off x="76200" y="1143000"/>
            <a:ext cx="8991600" cy="1371600"/>
          </a:xfrm>
        </p:spPr>
        <p:txBody>
          <a:bodyPr/>
          <a:lstStyle/>
          <a:p>
            <a:pPr eaLnBrk="1" hangingPunct="1">
              <a:spcBef>
                <a:spcPts val="900"/>
              </a:spcBef>
            </a:pPr>
            <a:r>
              <a:rPr lang="en-US" i="1" dirty="0">
                <a:solidFill>
                  <a:srgbClr val="005BA9"/>
                </a:solidFill>
                <a:latin typeface="Arial" charset="0"/>
                <a:cs typeface="Arial" charset="0"/>
                <a:hlinkClick r:id="rId3"/>
              </a:rPr>
              <a:t>Electolytic Cells and Electrical Units</a:t>
            </a: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a:p>
            <a:pPr eaLnBrk="1" hangingPunct="1">
              <a:spcBef>
                <a:spcPts val="900"/>
              </a:spcBef>
            </a:pPr>
            <a:r>
              <a:rPr lang="en-US" i="1" dirty="0">
                <a:solidFill>
                  <a:srgbClr val="005BA9"/>
                </a:solidFill>
                <a:latin typeface="Arial" charset="0"/>
                <a:cs typeface="Arial" charset="0"/>
              </a:rPr>
              <a:t>Here to End of Electrochemistry. </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Video of following slides:</a:t>
            </a:r>
            <a:endParaRPr lang="en-US" sz="4400" i="1"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3072047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07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07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Electrolytic Cells</a:t>
            </a:r>
            <a:endParaRPr lang="en-US" sz="4400" kern="0" dirty="0">
              <a:solidFill>
                <a:srgbClr val="000000"/>
              </a:solidFill>
              <a:latin typeface="Arial" panose="020B0604020202020204" pitchFamily="34" charset="0"/>
              <a:cs typeface="Arial" panose="020B0604020202020204" pitchFamily="34" charset="0"/>
            </a:endParaRPr>
          </a:p>
        </p:txBody>
      </p:sp>
      <p:pic>
        <p:nvPicPr>
          <p:cNvPr id="5" name="Picture 2" descr="FIG17"/>
          <p:cNvPicPr>
            <a:picLocks noChangeAspect="1" noChangeArrowheads="1"/>
          </p:cNvPicPr>
          <p:nvPr/>
        </p:nvPicPr>
        <p:blipFill rotWithShape="1">
          <a:blip r:embed="rId2">
            <a:clrChange>
              <a:clrFrom>
                <a:srgbClr val="FFFFFF"/>
              </a:clrFrom>
              <a:clrTo>
                <a:srgbClr val="FFFFFF">
                  <a:alpha val="0"/>
                </a:srgbClr>
              </a:clrTo>
            </a:clrChange>
          </a:blip>
          <a:srcRect b="5264"/>
          <a:stretch/>
        </p:blipFill>
        <p:spPr bwMode="auto">
          <a:xfrm>
            <a:off x="1071260" y="1066800"/>
            <a:ext cx="6759720" cy="5271972"/>
          </a:xfrm>
          <a:prstGeom prst="rect">
            <a:avLst/>
          </a:prstGeom>
          <a:noFill/>
          <a:ln w="9525">
            <a:noFill/>
            <a:miter lim="800000"/>
            <a:headEnd/>
            <a:tailEnd/>
          </a:ln>
          <a:effectLst/>
        </p:spPr>
      </p:pic>
      <p:sp>
        <p:nvSpPr>
          <p:cNvPr id="8" name="TextBox 7"/>
          <p:cNvSpPr txBox="1"/>
          <p:nvPr/>
        </p:nvSpPr>
        <p:spPr>
          <a:xfrm>
            <a:off x="533400" y="2057400"/>
            <a:ext cx="1371600" cy="584775"/>
          </a:xfrm>
          <a:prstGeom prst="rect">
            <a:avLst/>
          </a:prstGeom>
          <a:noFill/>
        </p:spPr>
        <p:txBody>
          <a:bodyPr wrap="square" rtlCol="0">
            <a:spAutoFit/>
          </a:bodyPr>
          <a:lstStyle/>
          <a:p>
            <a:pPr algn="ctr"/>
            <a:r>
              <a:rPr lang="en-US" sz="3200" dirty="0">
                <a:solidFill>
                  <a:srgbClr val="FF0000"/>
                </a:solidFill>
              </a:rPr>
              <a:t>Q &lt; K</a:t>
            </a:r>
          </a:p>
        </p:txBody>
      </p:sp>
      <p:sp>
        <p:nvSpPr>
          <p:cNvPr id="9" name="TextBox 8"/>
          <p:cNvSpPr txBox="1"/>
          <p:nvPr/>
        </p:nvSpPr>
        <p:spPr>
          <a:xfrm>
            <a:off x="7340142" y="2057400"/>
            <a:ext cx="1371600" cy="584775"/>
          </a:xfrm>
          <a:prstGeom prst="rect">
            <a:avLst/>
          </a:prstGeom>
          <a:noFill/>
        </p:spPr>
        <p:txBody>
          <a:bodyPr wrap="square" rtlCol="0">
            <a:spAutoFit/>
          </a:bodyPr>
          <a:lstStyle/>
          <a:p>
            <a:pPr algn="ctr"/>
            <a:r>
              <a:rPr lang="en-US" sz="3200" dirty="0">
                <a:solidFill>
                  <a:srgbClr val="FF0000"/>
                </a:solidFill>
              </a:rPr>
              <a:t>Q &gt; K</a:t>
            </a:r>
          </a:p>
        </p:txBody>
      </p:sp>
      <p:sp>
        <p:nvSpPr>
          <p:cNvPr id="10" name="TextBox 9"/>
          <p:cNvSpPr txBox="1"/>
          <p:nvPr/>
        </p:nvSpPr>
        <p:spPr>
          <a:xfrm>
            <a:off x="-50800" y="2870554"/>
            <a:ext cx="1543051" cy="1569660"/>
          </a:xfrm>
          <a:prstGeom prst="rect">
            <a:avLst/>
          </a:prstGeom>
          <a:noFill/>
        </p:spPr>
        <p:txBody>
          <a:bodyPr wrap="square" rtlCol="0">
            <a:spAutoFit/>
          </a:bodyPr>
          <a:lstStyle/>
          <a:p>
            <a:pPr algn="ctr"/>
            <a:r>
              <a:rPr lang="en-US" sz="2400" i="1" dirty="0">
                <a:solidFill>
                  <a:srgbClr val="3366FF"/>
                </a:solidFill>
              </a:rPr>
              <a:t>chemical energy to electrical energy</a:t>
            </a:r>
          </a:p>
        </p:txBody>
      </p:sp>
      <p:sp>
        <p:nvSpPr>
          <p:cNvPr id="11" name="TextBox 10"/>
          <p:cNvSpPr txBox="1"/>
          <p:nvPr/>
        </p:nvSpPr>
        <p:spPr>
          <a:xfrm>
            <a:off x="7365543" y="2895600"/>
            <a:ext cx="1778458" cy="1569660"/>
          </a:xfrm>
          <a:prstGeom prst="rect">
            <a:avLst/>
          </a:prstGeom>
          <a:noFill/>
        </p:spPr>
        <p:txBody>
          <a:bodyPr wrap="square" rtlCol="0">
            <a:spAutoFit/>
          </a:bodyPr>
          <a:lstStyle/>
          <a:p>
            <a:pPr algn="ctr"/>
            <a:r>
              <a:rPr lang="en-US" sz="2400" i="1" dirty="0">
                <a:solidFill>
                  <a:srgbClr val="3366FF"/>
                </a:solidFill>
              </a:rPr>
              <a:t>electrical energy to chemical energy</a:t>
            </a:r>
          </a:p>
        </p:txBody>
      </p:sp>
      <p:sp>
        <p:nvSpPr>
          <p:cNvPr id="12" name="TextBox 11"/>
          <p:cNvSpPr txBox="1"/>
          <p:nvPr/>
        </p:nvSpPr>
        <p:spPr>
          <a:xfrm>
            <a:off x="641120" y="6226222"/>
            <a:ext cx="7620000" cy="707886"/>
          </a:xfrm>
          <a:prstGeom prst="rect">
            <a:avLst/>
          </a:prstGeom>
          <a:noFill/>
        </p:spPr>
        <p:txBody>
          <a:bodyPr wrap="square" rtlCol="0">
            <a:spAutoFit/>
          </a:bodyPr>
          <a:lstStyle/>
          <a:p>
            <a:pPr algn="ctr"/>
            <a:r>
              <a:rPr lang="en-US" sz="2000" i="1" dirty="0">
                <a:solidFill>
                  <a:srgbClr val="3366FF"/>
                </a:solidFill>
              </a:rPr>
              <a:t>Notice: since we are driving the redox reaction in the opposite direction the electrodes have switched half–reactions</a:t>
            </a:r>
          </a:p>
        </p:txBody>
      </p:sp>
    </p:spTree>
    <p:extLst>
      <p:ext uri="{BB962C8B-B14F-4D97-AF65-F5344CB8AC3E}">
        <p14:creationId xmlns:p14="http://schemas.microsoft.com/office/powerpoint/2010/main" val="19593959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Electrolysis and Electrolytic Cells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7" name="Picture 6" descr="17_02_Table"/>
          <p:cNvPicPr>
            <a:picLocks noChangeAspect="1" noChangeArrowheads="1"/>
          </p:cNvPicPr>
          <p:nvPr/>
        </p:nvPicPr>
        <p:blipFill rotWithShape="1">
          <a:blip r:embed="rId2">
            <a:extLst>
              <a:ext uri="{28A0092B-C50C-407E-A947-70E740481C1C}">
                <a14:useLocalDpi xmlns:a14="http://schemas.microsoft.com/office/drawing/2010/main" val="0"/>
              </a:ext>
            </a:extLst>
          </a:blip>
          <a:srcRect b="6015"/>
          <a:stretch/>
        </p:blipFill>
        <p:spPr bwMode="auto">
          <a:xfrm>
            <a:off x="4720" y="1074821"/>
            <a:ext cx="9063080" cy="2506579"/>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bwMode="auto">
          <a:xfrm>
            <a:off x="152400" y="1236133"/>
            <a:ext cx="1371600" cy="685800"/>
          </a:xfrm>
          <a:prstGeom prst="rect">
            <a:avLst/>
          </a:prstGeom>
          <a:solidFill>
            <a:srgbClr val="DEDBC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8" name="TextBox 7"/>
          <p:cNvSpPr txBox="1"/>
          <p:nvPr/>
        </p:nvSpPr>
        <p:spPr>
          <a:xfrm>
            <a:off x="6553200" y="2362200"/>
            <a:ext cx="1129797" cy="400110"/>
          </a:xfrm>
          <a:prstGeom prst="rect">
            <a:avLst/>
          </a:prstGeom>
          <a:noFill/>
        </p:spPr>
        <p:txBody>
          <a:bodyPr wrap="square" rtlCol="0">
            <a:spAutoFit/>
          </a:bodyPr>
          <a:lstStyle/>
          <a:p>
            <a:r>
              <a:rPr lang="en-US" sz="2000" i="1" dirty="0">
                <a:solidFill>
                  <a:srgbClr val="FF0000"/>
                </a:solidFill>
              </a:rPr>
              <a:t>(voltaic)</a:t>
            </a:r>
          </a:p>
        </p:txBody>
      </p:sp>
    </p:spTree>
    <p:extLst>
      <p:ext uri="{BB962C8B-B14F-4D97-AF65-F5344CB8AC3E}">
        <p14:creationId xmlns:p14="http://schemas.microsoft.com/office/powerpoint/2010/main" val="227547773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8" name="Content Placeholder 2"/>
          <p:cNvSpPr>
            <a:spLocks noGrp="1"/>
          </p:cNvSpPr>
          <p:nvPr>
            <p:ph idx="1"/>
          </p:nvPr>
        </p:nvSpPr>
        <p:spPr>
          <a:xfrm>
            <a:off x="76200" y="1066800"/>
            <a:ext cx="8991600" cy="2667000"/>
          </a:xfrm>
        </p:spPr>
        <p:txBody>
          <a:bodyPr/>
          <a:lstStyle/>
          <a:p>
            <a:pPr>
              <a:spcBef>
                <a:spcPts val="500"/>
              </a:spcBef>
            </a:pPr>
            <a:r>
              <a:rPr lang="en-US" sz="3400" b="1" dirty="0">
                <a:solidFill>
                  <a:srgbClr val="000000"/>
                </a:solidFill>
                <a:latin typeface="Arial" charset="0"/>
                <a:cs typeface="Arial" charset="0"/>
              </a:rPr>
              <a:t>Electrolysis:</a:t>
            </a:r>
            <a:r>
              <a:rPr lang="en-US" sz="3400" dirty="0">
                <a:solidFill>
                  <a:srgbClr val="000000"/>
                </a:solidFill>
                <a:latin typeface="Arial" charset="0"/>
                <a:cs typeface="Arial" charset="0"/>
              </a:rPr>
              <a:t> </a:t>
            </a:r>
          </a:p>
          <a:p>
            <a:pPr lvl="1">
              <a:spcBef>
                <a:spcPts val="500"/>
              </a:spcBef>
            </a:pPr>
            <a:r>
              <a:rPr lang="en-US" sz="3000" dirty="0">
                <a:solidFill>
                  <a:srgbClr val="000000"/>
                </a:solidFill>
                <a:latin typeface="Arial" charset="0"/>
                <a:cs typeface="Arial" charset="0"/>
              </a:rPr>
              <a:t>Providing energy to electrochemical cell to drive a nonspontaneous redox reaction</a:t>
            </a:r>
          </a:p>
          <a:p>
            <a:pPr marL="3175" lvl="1" indent="0">
              <a:spcBef>
                <a:spcPts val="500"/>
              </a:spcBef>
              <a:buNone/>
            </a:pPr>
            <a:r>
              <a:rPr lang="en-US" sz="3000" i="1" dirty="0">
                <a:latin typeface="Arial" charset="0"/>
                <a:cs typeface="Arial" charset="0"/>
              </a:rPr>
              <a:t>Example:	</a:t>
            </a:r>
            <a:r>
              <a:rPr lang="en-US" sz="3000" dirty="0">
                <a:solidFill>
                  <a:srgbClr val="000000"/>
                </a:solidFill>
                <a:latin typeface="Arial" charset="0"/>
                <a:cs typeface="Arial" charset="0"/>
              </a:rPr>
              <a:t> </a:t>
            </a:r>
            <a:r>
              <a:rPr lang="en-US" sz="2800" dirty="0">
                <a:solidFill>
                  <a:srgbClr val="000000"/>
                </a:solidFill>
                <a:latin typeface="Arial" charset="0"/>
                <a:cs typeface="Arial" charset="0"/>
              </a:rPr>
              <a:t>2Na</a:t>
            </a:r>
            <a:r>
              <a:rPr lang="en-US" sz="2800" baseline="30000" dirty="0">
                <a:solidFill>
                  <a:srgbClr val="000000"/>
                </a:solidFill>
                <a:latin typeface="Arial" charset="0"/>
                <a:cs typeface="Arial" charset="0"/>
              </a:rPr>
              <a:t>+</a:t>
            </a:r>
            <a:r>
              <a:rPr lang="en-US" sz="2800" dirty="0">
                <a:solidFill>
                  <a:srgbClr val="000000"/>
                </a:solidFill>
                <a:latin typeface="Arial" charset="0"/>
                <a:cs typeface="Arial" charset="0"/>
              </a:rPr>
              <a:t>(ℓ) + 2Cl</a:t>
            </a:r>
            <a:r>
              <a:rPr lang="en-US" sz="2800" baseline="30000" dirty="0">
                <a:solidFill>
                  <a:srgbClr val="000000"/>
                </a:solidFill>
                <a:latin typeface="Arial" charset="0"/>
                <a:cs typeface="Arial" charset="0"/>
              </a:rPr>
              <a:t>–</a:t>
            </a:r>
            <a:r>
              <a:rPr lang="en-US" sz="2800" dirty="0">
                <a:solidFill>
                  <a:srgbClr val="000000"/>
                </a:solidFill>
                <a:latin typeface="Arial" charset="0"/>
                <a:cs typeface="Arial" charset="0"/>
              </a:rPr>
              <a:t>(ℓ) </a:t>
            </a:r>
            <a:r>
              <a:rPr lang="en-US" sz="2800" dirty="0">
                <a:solidFill>
                  <a:schemeClr val="accent4"/>
                </a:solidFill>
                <a:latin typeface="Arial" panose="020B0604020202020204" pitchFamily="34" charset="0"/>
                <a:ea typeface="ＭＳ Ｐゴシック" charset="-128"/>
                <a:cs typeface="Arial" panose="020B0604020202020204" pitchFamily="34" charset="0"/>
                <a:sym typeface="Wingdings" pitchFamily="2" charset="2"/>
              </a:rPr>
              <a:t>→</a:t>
            </a:r>
            <a:r>
              <a:rPr lang="en-US" sz="2800" dirty="0">
                <a:solidFill>
                  <a:srgbClr val="000000"/>
                </a:solidFill>
                <a:latin typeface="Arial" charset="0"/>
                <a:cs typeface="Arial" charset="0"/>
                <a:sym typeface="Wingdings" pitchFamily="2" charset="2"/>
              </a:rPr>
              <a:t>  2Na(</a:t>
            </a:r>
            <a:r>
              <a:rPr lang="en-US" sz="2800" dirty="0">
                <a:solidFill>
                  <a:srgbClr val="000000"/>
                </a:solidFill>
                <a:latin typeface="Arial" charset="0"/>
                <a:cs typeface="Arial" charset="0"/>
              </a:rPr>
              <a:t>ℓ</a:t>
            </a:r>
            <a:r>
              <a:rPr lang="en-US" sz="2800" dirty="0">
                <a:solidFill>
                  <a:srgbClr val="000000"/>
                </a:solidFill>
                <a:latin typeface="Arial" charset="0"/>
                <a:cs typeface="Arial" charset="0"/>
                <a:sym typeface="Wingdings" pitchFamily="2" charset="2"/>
              </a:rPr>
              <a:t>)  +  Cl</a:t>
            </a:r>
            <a:r>
              <a:rPr lang="en-US" sz="2800" baseline="-25000" dirty="0">
                <a:solidFill>
                  <a:srgbClr val="000000"/>
                </a:solidFill>
                <a:latin typeface="Arial" charset="0"/>
                <a:cs typeface="Arial" charset="0"/>
                <a:sym typeface="Wingdings" pitchFamily="2" charset="2"/>
              </a:rPr>
              <a:t>2</a:t>
            </a:r>
            <a:r>
              <a:rPr lang="en-US" sz="2800" dirty="0">
                <a:solidFill>
                  <a:srgbClr val="000000"/>
                </a:solidFill>
                <a:latin typeface="Arial" charset="0"/>
                <a:cs typeface="Arial" charset="0"/>
                <a:sym typeface="Wingdings" pitchFamily="2" charset="2"/>
              </a:rPr>
              <a:t>(</a:t>
            </a:r>
            <a:r>
              <a:rPr lang="en-US" sz="2800" i="1" dirty="0">
                <a:solidFill>
                  <a:srgbClr val="000000"/>
                </a:solidFill>
                <a:latin typeface="Arial" charset="0"/>
                <a:cs typeface="Arial" charset="0"/>
                <a:sym typeface="Wingdings" pitchFamily="2" charset="2"/>
              </a:rPr>
              <a:t>g</a:t>
            </a:r>
            <a:r>
              <a:rPr lang="en-US" sz="2800" dirty="0">
                <a:solidFill>
                  <a:srgbClr val="000000"/>
                </a:solidFill>
                <a:latin typeface="Arial" charset="0"/>
                <a:cs typeface="Arial" charset="0"/>
                <a:sym typeface="Wingdings" pitchFamily="2" charset="2"/>
              </a:rPr>
              <a:t>)</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Electrolysis and Electroplating</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8" name="Picture 7" descr="17_14_Figure"/>
          <p:cNvPicPr>
            <a:picLocks noChangeAspect="1" noChangeArrowheads="1"/>
          </p:cNvPicPr>
          <p:nvPr/>
        </p:nvPicPr>
        <p:blipFill rotWithShape="1">
          <a:blip r:embed="rId2">
            <a:extLst>
              <a:ext uri="{28A0092B-C50C-407E-A947-70E740481C1C}">
                <a14:useLocalDpi xmlns:a14="http://schemas.microsoft.com/office/drawing/2010/main" val="0"/>
              </a:ext>
            </a:extLst>
          </a:blip>
          <a:srcRect l="10835" t="6421" r="6546" b="9094"/>
          <a:stretch/>
        </p:blipFill>
        <p:spPr bwMode="auto">
          <a:xfrm>
            <a:off x="2667000" y="3132944"/>
            <a:ext cx="5410200" cy="3725056"/>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a:off x="79500" y="4267200"/>
            <a:ext cx="3193799" cy="830997"/>
          </a:xfrm>
          <a:prstGeom prst="rect">
            <a:avLst/>
          </a:prstGeom>
          <a:noFill/>
        </p:spPr>
        <p:txBody>
          <a:bodyPr wrap="square" rtlCol="0">
            <a:spAutoFit/>
          </a:bodyPr>
          <a:lstStyle/>
          <a:p>
            <a:r>
              <a:rPr lang="en-US" sz="2400" i="1" dirty="0">
                <a:solidFill>
                  <a:srgbClr val="FF0000"/>
                </a:solidFill>
              </a:rPr>
              <a:t>Electrolysis of molten sodium chloride</a:t>
            </a:r>
          </a:p>
        </p:txBody>
      </p:sp>
    </p:spTree>
    <p:extLst>
      <p:ext uri="{BB962C8B-B14F-4D97-AF65-F5344CB8AC3E}">
        <p14:creationId xmlns:p14="http://schemas.microsoft.com/office/powerpoint/2010/main" val="4108450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83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830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830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308" grpId="0" build="p"/>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3"/>
          <p:cNvSpPr>
            <a:spLocks noGrp="1" noChangeArrowheads="1"/>
          </p:cNvSpPr>
          <p:nvPr>
            <p:ph type="body" idx="1"/>
          </p:nvPr>
        </p:nvSpPr>
        <p:spPr>
          <a:xfrm>
            <a:off x="76200" y="1143000"/>
            <a:ext cx="8991600" cy="1371600"/>
          </a:xfrm>
        </p:spPr>
        <p:txBody>
          <a:bodyPr/>
          <a:lstStyle/>
          <a:p>
            <a:pPr eaLnBrk="1" hangingPunct="1">
              <a:spcBef>
                <a:spcPts val="900"/>
              </a:spcBef>
            </a:pPr>
            <a:r>
              <a:rPr lang="en-US" i="1" dirty="0">
                <a:solidFill>
                  <a:srgbClr val="005BA9"/>
                </a:solidFill>
                <a:latin typeface="Arial" charset="0"/>
                <a:cs typeface="Arial" charset="0"/>
                <a:hlinkClick r:id="rId3"/>
              </a:rPr>
              <a:t>Standard Cell potential</a:t>
            </a: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a:p>
            <a:pPr eaLnBrk="1" hangingPunct="1">
              <a:spcBef>
                <a:spcPts val="900"/>
              </a:spcBef>
            </a:pPr>
            <a:r>
              <a:rPr lang="en-US" i="1" dirty="0">
                <a:solidFill>
                  <a:srgbClr val="005BA9"/>
                </a:solidFill>
                <a:latin typeface="Arial" charset="0"/>
                <a:cs typeface="Arial" charset="0"/>
              </a:rPr>
              <a:t>Here to Voltage and Work</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Video of following slides:</a:t>
            </a:r>
            <a:endParaRPr lang="en-US" sz="4400" i="1"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32164637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07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07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4" name="Content Placeholder 2"/>
          <p:cNvSpPr>
            <a:spLocks noGrp="1"/>
          </p:cNvSpPr>
          <p:nvPr>
            <p:ph idx="1"/>
          </p:nvPr>
        </p:nvSpPr>
        <p:spPr>
          <a:xfrm>
            <a:off x="76200" y="1066800"/>
            <a:ext cx="8991600" cy="5410200"/>
          </a:xfrm>
        </p:spPr>
        <p:txBody>
          <a:bodyPr/>
          <a:lstStyle/>
          <a:p>
            <a:pPr>
              <a:spcBef>
                <a:spcPts val="600"/>
              </a:spcBef>
            </a:pPr>
            <a:r>
              <a:rPr lang="en-US" b="1" dirty="0">
                <a:solidFill>
                  <a:schemeClr val="accent4"/>
                </a:solidFill>
                <a:latin typeface="Arial" charset="0"/>
                <a:cs typeface="Arial" charset="0"/>
              </a:rPr>
              <a:t>Current</a:t>
            </a:r>
            <a:r>
              <a:rPr lang="en-US" dirty="0">
                <a:solidFill>
                  <a:schemeClr val="accent4"/>
                </a:solidFill>
                <a:latin typeface="Arial" charset="0"/>
                <a:cs typeface="Arial" charset="0"/>
              </a:rPr>
              <a:t>:</a:t>
            </a:r>
          </a:p>
          <a:p>
            <a:pPr lvl="1">
              <a:spcBef>
                <a:spcPts val="600"/>
              </a:spcBef>
            </a:pPr>
            <a:r>
              <a:rPr lang="en-US" dirty="0">
                <a:solidFill>
                  <a:schemeClr val="accent4"/>
                </a:solidFill>
                <a:latin typeface="Arial" charset="0"/>
                <a:cs typeface="Arial" charset="0"/>
              </a:rPr>
              <a:t>charge per unit time</a:t>
            </a:r>
          </a:p>
          <a:p>
            <a:pPr lvl="1">
              <a:spcBef>
                <a:spcPts val="600"/>
              </a:spcBef>
            </a:pPr>
            <a:r>
              <a:rPr lang="en-US" dirty="0">
                <a:solidFill>
                  <a:schemeClr val="accent4"/>
                </a:solidFill>
                <a:latin typeface="Arial" charset="0"/>
                <a:cs typeface="Arial" charset="0"/>
              </a:rPr>
              <a:t>units: amperes (A) = coulombs/second (C/s)</a:t>
            </a:r>
          </a:p>
          <a:p>
            <a:pPr>
              <a:spcBef>
                <a:spcPts val="600"/>
              </a:spcBef>
            </a:pPr>
            <a:r>
              <a:rPr lang="en-US" b="1" dirty="0">
                <a:solidFill>
                  <a:schemeClr val="accent4"/>
                </a:solidFill>
                <a:latin typeface="Arial" charset="0"/>
                <a:cs typeface="Arial" charset="0"/>
              </a:rPr>
              <a:t>Work</a:t>
            </a:r>
            <a:r>
              <a:rPr lang="en-US" dirty="0">
                <a:solidFill>
                  <a:schemeClr val="accent4"/>
                </a:solidFill>
                <a:latin typeface="Arial" charset="0"/>
                <a:cs typeface="Arial" charset="0"/>
              </a:rPr>
              <a:t>:</a:t>
            </a:r>
          </a:p>
          <a:p>
            <a:pPr lvl="1">
              <a:spcBef>
                <a:spcPts val="600"/>
              </a:spcBef>
            </a:pPr>
            <a:r>
              <a:rPr lang="en-US" dirty="0">
                <a:solidFill>
                  <a:schemeClr val="accent4"/>
                </a:solidFill>
                <a:latin typeface="Arial" charset="0"/>
                <a:cs typeface="Arial" charset="0"/>
              </a:rPr>
              <a:t>charge moved across electric potential difference</a:t>
            </a:r>
          </a:p>
          <a:p>
            <a:pPr lvl="1">
              <a:spcBef>
                <a:spcPts val="600"/>
              </a:spcBef>
            </a:pPr>
            <a:r>
              <a:rPr lang="en-US" dirty="0">
                <a:solidFill>
                  <a:schemeClr val="accent4"/>
                </a:solidFill>
                <a:latin typeface="Arial" charset="0"/>
                <a:cs typeface="Arial" charset="0"/>
              </a:rPr>
              <a:t>units: joules (J) = </a:t>
            </a:r>
            <a:r>
              <a:rPr lang="en-US" dirty="0" err="1">
                <a:solidFill>
                  <a:schemeClr val="accent4"/>
                </a:solidFill>
                <a:latin typeface="Arial" charset="0"/>
                <a:cs typeface="Arial" charset="0"/>
              </a:rPr>
              <a:t>coulomb·volt</a:t>
            </a:r>
            <a:r>
              <a:rPr lang="en-US" dirty="0">
                <a:solidFill>
                  <a:schemeClr val="accent4"/>
                </a:solidFill>
                <a:latin typeface="Arial" charset="0"/>
                <a:cs typeface="Arial" charset="0"/>
              </a:rPr>
              <a:t> (C·V)</a:t>
            </a:r>
          </a:p>
          <a:p>
            <a:pPr marL="457200" lvl="1" indent="0">
              <a:spcBef>
                <a:spcPts val="600"/>
              </a:spcBef>
              <a:buNone/>
            </a:pPr>
            <a:r>
              <a:rPr lang="en-US" dirty="0">
                <a:solidFill>
                  <a:schemeClr val="accent4"/>
                </a:solidFill>
                <a:latin typeface="Arial" charset="0"/>
                <a:cs typeface="Arial" charset="0"/>
              </a:rPr>
              <a:t>                            = (</a:t>
            </a:r>
            <a:r>
              <a:rPr lang="en-US" dirty="0" err="1">
                <a:solidFill>
                  <a:schemeClr val="accent4"/>
                </a:solidFill>
                <a:latin typeface="Arial" charset="0"/>
                <a:cs typeface="Arial" charset="0"/>
              </a:rPr>
              <a:t>ampere·second</a:t>
            </a:r>
            <a:r>
              <a:rPr lang="en-US" dirty="0">
                <a:solidFill>
                  <a:schemeClr val="accent4"/>
                </a:solidFill>
                <a:latin typeface="Arial" charset="0"/>
                <a:cs typeface="Arial" charset="0"/>
              </a:rPr>
              <a:t>)(volt) (</a:t>
            </a:r>
            <a:r>
              <a:rPr lang="en-US" dirty="0" err="1">
                <a:solidFill>
                  <a:schemeClr val="accent4"/>
                </a:solidFill>
                <a:latin typeface="Arial" charset="0"/>
                <a:cs typeface="Arial" charset="0"/>
              </a:rPr>
              <a:t>A·s·V</a:t>
            </a:r>
            <a:r>
              <a:rPr lang="en-US" dirty="0">
                <a:solidFill>
                  <a:schemeClr val="accent4"/>
                </a:solidFill>
                <a:latin typeface="Arial" charset="0"/>
                <a:cs typeface="Arial" charset="0"/>
              </a:rPr>
              <a:t>)</a:t>
            </a:r>
          </a:p>
          <a:p>
            <a:pPr>
              <a:spcBef>
                <a:spcPts val="600"/>
              </a:spcBef>
            </a:pPr>
            <a:r>
              <a:rPr lang="en-US" b="1" dirty="0">
                <a:solidFill>
                  <a:schemeClr val="accent4"/>
                </a:solidFill>
                <a:latin typeface="Arial" charset="0"/>
                <a:cs typeface="Arial" charset="0"/>
              </a:rPr>
              <a:t>Power:</a:t>
            </a:r>
          </a:p>
          <a:p>
            <a:pPr lvl="1">
              <a:spcBef>
                <a:spcPts val="600"/>
              </a:spcBef>
            </a:pPr>
            <a:r>
              <a:rPr lang="en-US" dirty="0">
                <a:solidFill>
                  <a:schemeClr val="accent4"/>
                </a:solidFill>
                <a:latin typeface="Arial" charset="0"/>
                <a:cs typeface="Arial" charset="0"/>
              </a:rPr>
              <a:t>energy capacity; work per unit time</a:t>
            </a:r>
          </a:p>
          <a:p>
            <a:pPr lvl="1">
              <a:spcBef>
                <a:spcPts val="600"/>
              </a:spcBef>
            </a:pPr>
            <a:r>
              <a:rPr lang="en-US" dirty="0">
                <a:solidFill>
                  <a:schemeClr val="accent4"/>
                </a:solidFill>
                <a:latin typeface="Arial" charset="0"/>
                <a:cs typeface="Arial" charset="0"/>
              </a:rPr>
              <a:t>units: watt (W) = joule/second (J/s)</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Electrical Energy: Units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7" name="Rectangle 6"/>
          <p:cNvSpPr/>
          <p:nvPr/>
        </p:nvSpPr>
        <p:spPr>
          <a:xfrm>
            <a:off x="5257800" y="2667000"/>
            <a:ext cx="1950599" cy="523220"/>
          </a:xfrm>
          <a:prstGeom prst="rect">
            <a:avLst/>
          </a:prstGeom>
        </p:spPr>
        <p:txBody>
          <a:bodyPr wrap="none">
            <a:spAutoFit/>
          </a:bodyPr>
          <a:lstStyle/>
          <a:p>
            <a:pPr marL="90488" indent="-90488" algn="ctr" eaLnBrk="1" hangingPunct="1">
              <a:spcBef>
                <a:spcPts val="600"/>
              </a:spcBef>
              <a:buFontTx/>
              <a:buNone/>
            </a:pPr>
            <a:r>
              <a:rPr lang="pt-BR" altLang="en-US" sz="2800" dirty="0">
                <a:solidFill>
                  <a:srgbClr val="3366FF"/>
                </a:solidFill>
                <a:latin typeface="Arial"/>
                <a:cs typeface="Arial"/>
              </a:rPr>
              <a:t>1 C = 1 A</a:t>
            </a:r>
            <a:r>
              <a:rPr lang="pt-BR" altLang="en-US" sz="2800" dirty="0">
                <a:solidFill>
                  <a:srgbClr val="3366FF"/>
                </a:solidFill>
                <a:latin typeface="Arial" panose="020B0604020202020204" pitchFamily="34" charset="0"/>
                <a:cs typeface="Arial" panose="020B0604020202020204" pitchFamily="34" charset="0"/>
              </a:rPr>
              <a:t>∙s</a:t>
            </a:r>
            <a:endParaRPr lang="en-US" sz="2800" dirty="0">
              <a:solidFill>
                <a:srgbClr val="3366FF"/>
              </a:solidFill>
            </a:endParaRPr>
          </a:p>
        </p:txBody>
      </p:sp>
    </p:spTree>
    <p:extLst>
      <p:ext uri="{BB962C8B-B14F-4D97-AF65-F5344CB8AC3E}">
        <p14:creationId xmlns:p14="http://schemas.microsoft.com/office/powerpoint/2010/main" val="4296361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4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704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704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2704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70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2704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27044">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704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2704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44" grpId="0" build="p"/>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2" name="Rectangle 3"/>
          <p:cNvSpPr>
            <a:spLocks noGrp="1" noChangeArrowheads="1"/>
          </p:cNvSpPr>
          <p:nvPr>
            <p:ph type="body" idx="1"/>
          </p:nvPr>
        </p:nvSpPr>
        <p:spPr>
          <a:xfrm>
            <a:off x="76200" y="1143000"/>
            <a:ext cx="8991600" cy="1524000"/>
          </a:xfrm>
        </p:spPr>
        <p:txBody>
          <a:bodyPr/>
          <a:lstStyle/>
          <a:p>
            <a:pPr marL="0" indent="0" eaLnBrk="1" hangingPunct="1">
              <a:buFontTx/>
              <a:buNone/>
            </a:pPr>
            <a:r>
              <a:rPr lang="en-US" sz="3000" dirty="0">
                <a:solidFill>
                  <a:schemeClr val="accent4"/>
                </a:solidFill>
                <a:latin typeface="Arial" charset="0"/>
                <a:cs typeface="Arial" charset="0"/>
              </a:rPr>
              <a:t>How much time is required to deposit 0.100 g of silver onto a bracelet from a solution containing Ag</a:t>
            </a:r>
            <a:r>
              <a:rPr lang="en-US" sz="3000" baseline="30000" dirty="0">
                <a:solidFill>
                  <a:schemeClr val="accent4"/>
                </a:solidFill>
                <a:latin typeface="Arial" charset="0"/>
                <a:cs typeface="Arial" charset="0"/>
              </a:rPr>
              <a:t>+</a:t>
            </a:r>
            <a:r>
              <a:rPr lang="en-US" sz="3000" dirty="0">
                <a:solidFill>
                  <a:schemeClr val="accent4"/>
                </a:solidFill>
                <a:latin typeface="Arial" charset="0"/>
                <a:cs typeface="Arial" charset="0"/>
              </a:rPr>
              <a:t> ions using a current of 250 mA (1 A = 1 C/s)?</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Practice: Electrolytic Plating</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5" name="Object 4"/>
          <p:cNvGraphicFramePr>
            <a:graphicFrameLocks noChangeAspect="1"/>
          </p:cNvGraphicFramePr>
          <p:nvPr>
            <p:extLst>
              <p:ext uri="{D42A27DB-BD31-4B8C-83A1-F6EECF244321}">
                <p14:modId xmlns:p14="http://schemas.microsoft.com/office/powerpoint/2010/main" val="564530557"/>
              </p:ext>
            </p:extLst>
          </p:nvPr>
        </p:nvGraphicFramePr>
        <p:xfrm>
          <a:off x="876300" y="3452645"/>
          <a:ext cx="1169987" cy="646113"/>
        </p:xfrm>
        <a:graphic>
          <a:graphicData uri="http://schemas.openxmlformats.org/presentationml/2006/ole">
            <mc:AlternateContent xmlns:mc="http://schemas.openxmlformats.org/markup-compatibility/2006">
              <mc:Choice xmlns:v="urn:schemas-microsoft-com:vml" Requires="v">
                <p:oleObj spid="_x0000_s11265" name="Equation" r:id="rId4" imgW="711000" imgH="393480" progId="Equation.3">
                  <p:embed/>
                </p:oleObj>
              </mc:Choice>
              <mc:Fallback>
                <p:oleObj name="Equation" r:id="rId4" imgW="711000" imgH="393480" progId="Equation.3">
                  <p:embed/>
                  <p:pic>
                    <p:nvPicPr>
                      <p:cNvPr id="5" name="Object 4"/>
                      <p:cNvPicPr/>
                      <p:nvPr/>
                    </p:nvPicPr>
                    <p:blipFill>
                      <a:blip r:embed="rId5"/>
                      <a:stretch>
                        <a:fillRect/>
                      </a:stretch>
                    </p:blipFill>
                    <p:spPr>
                      <a:xfrm>
                        <a:off x="876300" y="3452645"/>
                        <a:ext cx="1169987" cy="646113"/>
                      </a:xfrm>
                      <a:prstGeom prst="rect">
                        <a:avLst/>
                      </a:prstGeom>
                    </p:spPr>
                  </p:pic>
                </p:oleObj>
              </mc:Fallback>
            </mc:AlternateContent>
          </a:graphicData>
        </a:graphic>
      </p:graphicFrame>
      <p:sp>
        <p:nvSpPr>
          <p:cNvPr id="2" name="Rectangle 1"/>
          <p:cNvSpPr/>
          <p:nvPr/>
        </p:nvSpPr>
        <p:spPr>
          <a:xfrm>
            <a:off x="2439946" y="2667000"/>
            <a:ext cx="3885615" cy="553998"/>
          </a:xfrm>
          <a:prstGeom prst="rect">
            <a:avLst/>
          </a:prstGeom>
        </p:spPr>
        <p:txBody>
          <a:bodyPr wrap="none">
            <a:spAutoFit/>
          </a:bodyPr>
          <a:lstStyle/>
          <a:p>
            <a:pPr algn="ctr" eaLnBrk="1" hangingPunct="1">
              <a:buFontTx/>
              <a:buNone/>
            </a:pPr>
            <a:r>
              <a:rPr lang="en-US" sz="3000" dirty="0">
                <a:solidFill>
                  <a:schemeClr val="accent4"/>
                </a:solidFill>
              </a:rPr>
              <a:t>Ag</a:t>
            </a:r>
            <a:r>
              <a:rPr lang="en-US" sz="3000" baseline="30000" dirty="0">
                <a:solidFill>
                  <a:schemeClr val="accent4"/>
                </a:solidFill>
              </a:rPr>
              <a:t>+</a:t>
            </a:r>
            <a:r>
              <a:rPr lang="en-US" sz="3000" dirty="0">
                <a:solidFill>
                  <a:schemeClr val="accent4"/>
                </a:solidFill>
              </a:rPr>
              <a:t>(</a:t>
            </a:r>
            <a:r>
              <a:rPr lang="en-US" sz="3000" i="1" dirty="0" err="1">
                <a:solidFill>
                  <a:schemeClr val="accent4"/>
                </a:solidFill>
              </a:rPr>
              <a:t>aq</a:t>
            </a:r>
            <a:r>
              <a:rPr lang="en-US" sz="3000" dirty="0">
                <a:solidFill>
                  <a:schemeClr val="accent4"/>
                </a:solidFill>
              </a:rPr>
              <a:t>) + e</a:t>
            </a:r>
            <a:r>
              <a:rPr lang="en-US" sz="3000" baseline="30000" dirty="0">
                <a:solidFill>
                  <a:schemeClr val="accent4"/>
                </a:solidFill>
              </a:rPr>
              <a:t>–</a:t>
            </a:r>
            <a:r>
              <a:rPr lang="en-US" sz="3000" dirty="0">
                <a:solidFill>
                  <a:schemeClr val="accent4"/>
                </a:solidFill>
              </a:rPr>
              <a:t> </a:t>
            </a:r>
            <a:r>
              <a:rPr lang="en-US" sz="3000" dirty="0">
                <a:solidFill>
                  <a:schemeClr val="accent4"/>
                </a:solidFill>
                <a:latin typeface="Arial" panose="020B0604020202020204" pitchFamily="34" charset="0"/>
                <a:cs typeface="Arial" panose="020B0604020202020204" pitchFamily="34" charset="0"/>
                <a:sym typeface="Wingdings" pitchFamily="2" charset="2"/>
              </a:rPr>
              <a:t>→</a:t>
            </a:r>
            <a:r>
              <a:rPr lang="en-US" sz="3000" dirty="0">
                <a:solidFill>
                  <a:schemeClr val="accent4"/>
                </a:solidFill>
              </a:rPr>
              <a:t>  Ag(</a:t>
            </a:r>
            <a:r>
              <a:rPr lang="en-US" sz="3000" i="1" dirty="0">
                <a:solidFill>
                  <a:schemeClr val="accent4"/>
                </a:solidFill>
              </a:rPr>
              <a:t>s</a:t>
            </a:r>
            <a:r>
              <a:rPr lang="en-US" sz="3000" dirty="0">
                <a:solidFill>
                  <a:schemeClr val="accent4"/>
                </a:solidFill>
              </a:rPr>
              <a:t>)</a:t>
            </a:r>
          </a:p>
        </p:txBody>
      </p:sp>
      <p:graphicFrame>
        <p:nvGraphicFramePr>
          <p:cNvPr id="8" name="Object 7"/>
          <p:cNvGraphicFramePr>
            <a:graphicFrameLocks noChangeAspect="1"/>
          </p:cNvGraphicFramePr>
          <p:nvPr>
            <p:extLst>
              <p:ext uri="{D42A27DB-BD31-4B8C-83A1-F6EECF244321}">
                <p14:modId xmlns:p14="http://schemas.microsoft.com/office/powerpoint/2010/main" val="3682626925"/>
              </p:ext>
            </p:extLst>
          </p:nvPr>
        </p:nvGraphicFramePr>
        <p:xfrm>
          <a:off x="3352800" y="5797699"/>
          <a:ext cx="1230312" cy="333375"/>
        </p:xfrm>
        <a:graphic>
          <a:graphicData uri="http://schemas.openxmlformats.org/presentationml/2006/ole">
            <mc:AlternateContent xmlns:mc="http://schemas.openxmlformats.org/markup-compatibility/2006">
              <mc:Choice xmlns:v="urn:schemas-microsoft-com:vml" Requires="v">
                <p:oleObj spid="_x0000_s11266" name="Equation" r:id="rId6" imgW="749160" imgH="203040" progId="Equation.3">
                  <p:embed/>
                </p:oleObj>
              </mc:Choice>
              <mc:Fallback>
                <p:oleObj name="Equation" r:id="rId6" imgW="749160" imgH="203040" progId="Equation.3">
                  <p:embed/>
                  <p:pic>
                    <p:nvPicPr>
                      <p:cNvPr id="8" name="Object 7"/>
                      <p:cNvPicPr/>
                      <p:nvPr/>
                    </p:nvPicPr>
                    <p:blipFill>
                      <a:blip r:embed="rId7"/>
                      <a:stretch>
                        <a:fillRect/>
                      </a:stretch>
                    </p:blipFill>
                    <p:spPr>
                      <a:xfrm>
                        <a:off x="3352800" y="5797699"/>
                        <a:ext cx="1230312" cy="33337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610320491"/>
              </p:ext>
            </p:extLst>
          </p:nvPr>
        </p:nvGraphicFramePr>
        <p:xfrm>
          <a:off x="0" y="3634192"/>
          <a:ext cx="876300" cy="290513"/>
        </p:xfrm>
        <a:graphic>
          <a:graphicData uri="http://schemas.openxmlformats.org/presentationml/2006/ole">
            <mc:AlternateContent xmlns:mc="http://schemas.openxmlformats.org/markup-compatibility/2006">
              <mc:Choice xmlns:v="urn:schemas-microsoft-com:vml" Requires="v">
                <p:oleObj spid="_x0000_s11267" name="Equation" r:id="rId8" imgW="533160" imgH="177480" progId="Equation.3">
                  <p:embed/>
                </p:oleObj>
              </mc:Choice>
              <mc:Fallback>
                <p:oleObj name="Equation" r:id="rId8" imgW="533160" imgH="177480" progId="Equation.3">
                  <p:embed/>
                  <p:pic>
                    <p:nvPicPr>
                      <p:cNvPr id="9" name="Object 8"/>
                      <p:cNvPicPr/>
                      <p:nvPr/>
                    </p:nvPicPr>
                    <p:blipFill>
                      <a:blip r:embed="rId9"/>
                      <a:stretch>
                        <a:fillRect/>
                      </a:stretch>
                    </p:blipFill>
                    <p:spPr>
                      <a:xfrm>
                        <a:off x="0" y="3634192"/>
                        <a:ext cx="876300" cy="290513"/>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760601933"/>
              </p:ext>
            </p:extLst>
          </p:nvPr>
        </p:nvGraphicFramePr>
        <p:xfrm>
          <a:off x="2046287" y="3452645"/>
          <a:ext cx="814388" cy="642937"/>
        </p:xfrm>
        <a:graphic>
          <a:graphicData uri="http://schemas.openxmlformats.org/presentationml/2006/ole">
            <mc:AlternateContent xmlns:mc="http://schemas.openxmlformats.org/markup-compatibility/2006">
              <mc:Choice xmlns:v="urn:schemas-microsoft-com:vml" Requires="v">
                <p:oleObj spid="_x0000_s11268" name="Equation" r:id="rId10" imgW="495000" imgH="393480" progId="Equation.3">
                  <p:embed/>
                </p:oleObj>
              </mc:Choice>
              <mc:Fallback>
                <p:oleObj name="Equation" r:id="rId10" imgW="495000" imgH="393480" progId="Equation.3">
                  <p:embed/>
                  <p:pic>
                    <p:nvPicPr>
                      <p:cNvPr id="10" name="Object 9"/>
                      <p:cNvPicPr/>
                      <p:nvPr/>
                    </p:nvPicPr>
                    <p:blipFill>
                      <a:blip r:embed="rId11"/>
                      <a:stretch>
                        <a:fillRect/>
                      </a:stretch>
                    </p:blipFill>
                    <p:spPr>
                      <a:xfrm>
                        <a:off x="2046287" y="3452645"/>
                        <a:ext cx="814388" cy="642937"/>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833979071"/>
              </p:ext>
            </p:extLst>
          </p:nvPr>
        </p:nvGraphicFramePr>
        <p:xfrm>
          <a:off x="2860675" y="3431213"/>
          <a:ext cx="1439863" cy="685800"/>
        </p:xfrm>
        <a:graphic>
          <a:graphicData uri="http://schemas.openxmlformats.org/presentationml/2006/ole">
            <mc:AlternateContent xmlns:mc="http://schemas.openxmlformats.org/markup-compatibility/2006">
              <mc:Choice xmlns:v="urn:schemas-microsoft-com:vml" Requires="v">
                <p:oleObj spid="_x0000_s11269" name="Equation" r:id="rId12" imgW="876240" imgH="419040" progId="Equation.3">
                  <p:embed/>
                </p:oleObj>
              </mc:Choice>
              <mc:Fallback>
                <p:oleObj name="Equation" r:id="rId12" imgW="876240" imgH="419040" progId="Equation.3">
                  <p:embed/>
                  <p:pic>
                    <p:nvPicPr>
                      <p:cNvPr id="11" name="Object 10"/>
                      <p:cNvPicPr/>
                      <p:nvPr/>
                    </p:nvPicPr>
                    <p:blipFill>
                      <a:blip r:embed="rId13"/>
                      <a:stretch>
                        <a:fillRect/>
                      </a:stretch>
                    </p:blipFill>
                    <p:spPr>
                      <a:xfrm>
                        <a:off x="2860675" y="3431213"/>
                        <a:ext cx="1439863" cy="6858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479016188"/>
              </p:ext>
            </p:extLst>
          </p:nvPr>
        </p:nvGraphicFramePr>
        <p:xfrm>
          <a:off x="4300538" y="3429625"/>
          <a:ext cx="1273175" cy="687388"/>
        </p:xfrm>
        <a:graphic>
          <a:graphicData uri="http://schemas.openxmlformats.org/presentationml/2006/ole">
            <mc:AlternateContent xmlns:mc="http://schemas.openxmlformats.org/markup-compatibility/2006">
              <mc:Choice xmlns:v="urn:schemas-microsoft-com:vml" Requires="v">
                <p:oleObj spid="_x0000_s11270" name="Equation" r:id="rId14" imgW="774360" imgH="419040" progId="Equation.3">
                  <p:embed/>
                </p:oleObj>
              </mc:Choice>
              <mc:Fallback>
                <p:oleObj name="Equation" r:id="rId14" imgW="774360" imgH="419040" progId="Equation.3">
                  <p:embed/>
                  <p:pic>
                    <p:nvPicPr>
                      <p:cNvPr id="12" name="Object 11"/>
                      <p:cNvPicPr/>
                      <p:nvPr/>
                    </p:nvPicPr>
                    <p:blipFill>
                      <a:blip r:embed="rId15"/>
                      <a:stretch>
                        <a:fillRect/>
                      </a:stretch>
                    </p:blipFill>
                    <p:spPr>
                      <a:xfrm>
                        <a:off x="4300538" y="3429625"/>
                        <a:ext cx="1273175" cy="687388"/>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301923334"/>
              </p:ext>
            </p:extLst>
          </p:nvPr>
        </p:nvGraphicFramePr>
        <p:xfrm>
          <a:off x="5486400" y="3454400"/>
          <a:ext cx="1774825" cy="685800"/>
        </p:xfrm>
        <a:graphic>
          <a:graphicData uri="http://schemas.openxmlformats.org/presentationml/2006/ole">
            <mc:AlternateContent xmlns:mc="http://schemas.openxmlformats.org/markup-compatibility/2006">
              <mc:Choice xmlns:v="urn:schemas-microsoft-com:vml" Requires="v">
                <p:oleObj spid="_x0000_s11271" name="Equation" r:id="rId16" imgW="1079280" imgH="419040" progId="Equation.3">
                  <p:embed/>
                </p:oleObj>
              </mc:Choice>
              <mc:Fallback>
                <p:oleObj name="Equation" r:id="rId16" imgW="1079280" imgH="419040" progId="Equation.3">
                  <p:embed/>
                  <p:pic>
                    <p:nvPicPr>
                      <p:cNvPr id="13" name="Object 12"/>
                      <p:cNvPicPr/>
                      <p:nvPr/>
                    </p:nvPicPr>
                    <p:blipFill>
                      <a:blip r:embed="rId17"/>
                      <a:stretch>
                        <a:fillRect/>
                      </a:stretch>
                    </p:blipFill>
                    <p:spPr>
                      <a:xfrm>
                        <a:off x="5486400" y="3454400"/>
                        <a:ext cx="1774825" cy="6858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335009611"/>
              </p:ext>
            </p:extLst>
          </p:nvPr>
        </p:nvGraphicFramePr>
        <p:xfrm>
          <a:off x="7239000" y="3472488"/>
          <a:ext cx="1879600" cy="644525"/>
        </p:xfrm>
        <a:graphic>
          <a:graphicData uri="http://schemas.openxmlformats.org/presentationml/2006/ole">
            <mc:AlternateContent xmlns:mc="http://schemas.openxmlformats.org/markup-compatibility/2006">
              <mc:Choice xmlns:v="urn:schemas-microsoft-com:vml" Requires="v">
                <p:oleObj spid="_x0000_s11272" name="Equation" r:id="rId18" imgW="1143000" imgH="393480" progId="Equation.3">
                  <p:embed/>
                </p:oleObj>
              </mc:Choice>
              <mc:Fallback>
                <p:oleObj name="Equation" r:id="rId18" imgW="1143000" imgH="393480" progId="Equation.3">
                  <p:embed/>
                  <p:pic>
                    <p:nvPicPr>
                      <p:cNvPr id="14" name="Object 13"/>
                      <p:cNvPicPr/>
                      <p:nvPr/>
                    </p:nvPicPr>
                    <p:blipFill>
                      <a:blip r:embed="rId19"/>
                      <a:stretch>
                        <a:fillRect/>
                      </a:stretch>
                    </p:blipFill>
                    <p:spPr>
                      <a:xfrm>
                        <a:off x="7239000" y="3472488"/>
                        <a:ext cx="1879600" cy="644525"/>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741363065"/>
              </p:ext>
            </p:extLst>
          </p:nvPr>
        </p:nvGraphicFramePr>
        <p:xfrm>
          <a:off x="4523706" y="5638611"/>
          <a:ext cx="1878012" cy="685800"/>
        </p:xfrm>
        <a:graphic>
          <a:graphicData uri="http://schemas.openxmlformats.org/presentationml/2006/ole">
            <mc:AlternateContent xmlns:mc="http://schemas.openxmlformats.org/markup-compatibility/2006">
              <mc:Choice xmlns:v="urn:schemas-microsoft-com:vml" Requires="v">
                <p:oleObj spid="_x0000_s11273" name="Equation" r:id="rId20" imgW="1143000" imgH="419040" progId="Equation.3">
                  <p:embed/>
                </p:oleObj>
              </mc:Choice>
              <mc:Fallback>
                <p:oleObj name="Equation" r:id="rId20" imgW="1143000" imgH="419040" progId="Equation.3">
                  <p:embed/>
                  <p:pic>
                    <p:nvPicPr>
                      <p:cNvPr id="15" name="Object 14"/>
                      <p:cNvPicPr/>
                      <p:nvPr/>
                    </p:nvPicPr>
                    <p:blipFill>
                      <a:blip r:embed="rId21"/>
                      <a:stretch>
                        <a:fillRect/>
                      </a:stretch>
                    </p:blipFill>
                    <p:spPr>
                      <a:xfrm>
                        <a:off x="4523706" y="5638611"/>
                        <a:ext cx="1878012" cy="6858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543129997"/>
              </p:ext>
            </p:extLst>
          </p:nvPr>
        </p:nvGraphicFramePr>
        <p:xfrm>
          <a:off x="6352116" y="5797891"/>
          <a:ext cx="773112" cy="290513"/>
        </p:xfrm>
        <a:graphic>
          <a:graphicData uri="http://schemas.openxmlformats.org/presentationml/2006/ole">
            <mc:AlternateContent xmlns:mc="http://schemas.openxmlformats.org/markup-compatibility/2006">
              <mc:Choice xmlns:v="urn:schemas-microsoft-com:vml" Requires="v">
                <p:oleObj spid="_x0000_s11274" name="Equation" r:id="rId22" imgW="469800" imgH="177480" progId="Equation.3">
                  <p:embed/>
                </p:oleObj>
              </mc:Choice>
              <mc:Fallback>
                <p:oleObj name="Equation" r:id="rId22" imgW="469800" imgH="177480" progId="Equation.3">
                  <p:embed/>
                  <p:pic>
                    <p:nvPicPr>
                      <p:cNvPr id="16" name="Object 15"/>
                      <p:cNvPicPr/>
                      <p:nvPr/>
                    </p:nvPicPr>
                    <p:blipFill>
                      <a:blip r:embed="rId23"/>
                      <a:stretch>
                        <a:fillRect/>
                      </a:stretch>
                    </p:blipFill>
                    <p:spPr>
                      <a:xfrm>
                        <a:off x="6352116" y="5797891"/>
                        <a:ext cx="773112" cy="290513"/>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393762051"/>
              </p:ext>
            </p:extLst>
          </p:nvPr>
        </p:nvGraphicFramePr>
        <p:xfrm>
          <a:off x="7125228" y="5797892"/>
          <a:ext cx="1147762" cy="290512"/>
        </p:xfrm>
        <a:graphic>
          <a:graphicData uri="http://schemas.openxmlformats.org/presentationml/2006/ole">
            <mc:AlternateContent xmlns:mc="http://schemas.openxmlformats.org/markup-compatibility/2006">
              <mc:Choice xmlns:v="urn:schemas-microsoft-com:vml" Requires="v">
                <p:oleObj spid="_x0000_s11275" name="Equation" r:id="rId24" imgW="698400" imgH="177480" progId="Equation.3">
                  <p:embed/>
                </p:oleObj>
              </mc:Choice>
              <mc:Fallback>
                <p:oleObj name="Equation" r:id="rId24" imgW="698400" imgH="177480" progId="Equation.3">
                  <p:embed/>
                  <p:pic>
                    <p:nvPicPr>
                      <p:cNvPr id="17" name="Object 16"/>
                      <p:cNvPicPr/>
                      <p:nvPr/>
                    </p:nvPicPr>
                    <p:blipFill>
                      <a:blip r:embed="rId25"/>
                      <a:stretch>
                        <a:fillRect/>
                      </a:stretch>
                    </p:blipFill>
                    <p:spPr>
                      <a:xfrm>
                        <a:off x="7125228" y="5797892"/>
                        <a:ext cx="1147762" cy="290512"/>
                      </a:xfrm>
                      <a:prstGeom prst="rect">
                        <a:avLst/>
                      </a:prstGeom>
                    </p:spPr>
                  </p:pic>
                </p:oleObj>
              </mc:Fallback>
            </mc:AlternateContent>
          </a:graphicData>
        </a:graphic>
      </p:graphicFrame>
      <p:sp>
        <p:nvSpPr>
          <p:cNvPr id="18" name="TextBox 17"/>
          <p:cNvSpPr txBox="1"/>
          <p:nvPr/>
        </p:nvSpPr>
        <p:spPr>
          <a:xfrm>
            <a:off x="2928938" y="4191000"/>
            <a:ext cx="1371600" cy="646331"/>
          </a:xfrm>
          <a:prstGeom prst="rect">
            <a:avLst/>
          </a:prstGeom>
          <a:noFill/>
        </p:spPr>
        <p:txBody>
          <a:bodyPr wrap="square" rtlCol="0">
            <a:spAutoFit/>
          </a:bodyPr>
          <a:lstStyle/>
          <a:p>
            <a:pPr algn="ctr"/>
            <a:r>
              <a:rPr lang="en-US" i="1" dirty="0">
                <a:solidFill>
                  <a:srgbClr val="FF0000"/>
                </a:solidFill>
              </a:rPr>
              <a:t>Faraday’s constant</a:t>
            </a:r>
          </a:p>
        </p:txBody>
      </p:sp>
      <p:sp>
        <p:nvSpPr>
          <p:cNvPr id="19" name="TextBox 18"/>
          <p:cNvSpPr txBox="1"/>
          <p:nvPr/>
        </p:nvSpPr>
        <p:spPr>
          <a:xfrm>
            <a:off x="457967" y="2771314"/>
            <a:ext cx="2019300" cy="369332"/>
          </a:xfrm>
          <a:prstGeom prst="rect">
            <a:avLst/>
          </a:prstGeom>
          <a:noFill/>
        </p:spPr>
        <p:txBody>
          <a:bodyPr wrap="square" rtlCol="0">
            <a:spAutoFit/>
          </a:bodyPr>
          <a:lstStyle/>
          <a:p>
            <a:pPr algn="ctr"/>
            <a:r>
              <a:rPr lang="en-US" dirty="0">
                <a:solidFill>
                  <a:srgbClr val="FF0000"/>
                </a:solidFill>
              </a:rPr>
              <a:t>half–cell equation</a:t>
            </a:r>
          </a:p>
        </p:txBody>
      </p:sp>
      <p:sp>
        <p:nvSpPr>
          <p:cNvPr id="20" name="TextBox 19"/>
          <p:cNvSpPr txBox="1"/>
          <p:nvPr/>
        </p:nvSpPr>
        <p:spPr>
          <a:xfrm>
            <a:off x="1752600" y="4798943"/>
            <a:ext cx="3962400" cy="646331"/>
          </a:xfrm>
          <a:prstGeom prst="rect">
            <a:avLst/>
          </a:prstGeom>
          <a:noFill/>
        </p:spPr>
        <p:txBody>
          <a:bodyPr wrap="square" rtlCol="0">
            <a:spAutoFit/>
          </a:bodyPr>
          <a:lstStyle/>
          <a:p>
            <a:pPr algn="ctr"/>
            <a:r>
              <a:rPr lang="en-US" i="1" dirty="0">
                <a:solidFill>
                  <a:srgbClr val="FF0000"/>
                </a:solidFill>
              </a:rPr>
              <a:t>(this gets you out of electrical units and into reaction stoichiometry)</a:t>
            </a:r>
          </a:p>
        </p:txBody>
      </p:sp>
      <p:sp>
        <p:nvSpPr>
          <p:cNvPr id="21" name="Rectangle 20"/>
          <p:cNvSpPr/>
          <p:nvPr/>
        </p:nvSpPr>
        <p:spPr bwMode="auto">
          <a:xfrm>
            <a:off x="7239001" y="5689222"/>
            <a:ext cx="1143000" cy="531206"/>
          </a:xfrm>
          <a:prstGeom prst="rect">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Tree>
    <p:extLst>
      <p:ext uri="{BB962C8B-B14F-4D97-AF65-F5344CB8AC3E}">
        <p14:creationId xmlns:p14="http://schemas.microsoft.com/office/powerpoint/2010/main" val="144437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9" grpId="0"/>
      <p:bldP spid="20" grpId="0"/>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76200" y="1061519"/>
            <a:ext cx="9018007" cy="3129481"/>
          </a:xfrm>
        </p:spPr>
        <p:txBody>
          <a:bodyPr/>
          <a:lstStyle/>
          <a:p>
            <a:pPr algn="l">
              <a:tabLst>
                <a:tab pos="349250" algn="l"/>
              </a:tabLst>
            </a:pPr>
            <a:r>
              <a:rPr lang="en-US" altLang="en-US" sz="2500" dirty="0">
                <a:solidFill>
                  <a:schemeClr val="accent4"/>
                </a:solidFill>
                <a:latin typeface="Arial"/>
                <a:cs typeface="Arial"/>
              </a:rPr>
              <a:t>An electrochemical cell has both a silver anode and a silver cathode. The solutions of silver nitrate in contact with the electrodes have different concentrations. Which statement(s) correctly describe this cell?</a:t>
            </a:r>
            <a:br>
              <a:rPr lang="en-US" altLang="en-US" sz="2500" dirty="0">
                <a:solidFill>
                  <a:schemeClr val="accent4"/>
                </a:solidFill>
                <a:latin typeface="Arial"/>
                <a:cs typeface="Arial"/>
              </a:rPr>
            </a:br>
            <a:r>
              <a:rPr lang="en-US" altLang="en-US" sz="2500" dirty="0">
                <a:solidFill>
                  <a:schemeClr val="accent4"/>
                </a:solidFill>
                <a:latin typeface="Arial"/>
                <a:cs typeface="Arial"/>
              </a:rPr>
              <a:t>	I.      The cell potential is 0.</a:t>
            </a:r>
            <a:br>
              <a:rPr lang="en-US" altLang="en-US" sz="2500" dirty="0">
                <a:solidFill>
                  <a:schemeClr val="accent4"/>
                </a:solidFill>
                <a:latin typeface="Arial"/>
                <a:cs typeface="Arial"/>
              </a:rPr>
            </a:br>
            <a:r>
              <a:rPr lang="en-US" altLang="en-US" sz="2500" dirty="0">
                <a:solidFill>
                  <a:schemeClr val="accent4"/>
                </a:solidFill>
                <a:latin typeface="Arial"/>
                <a:cs typeface="Arial"/>
              </a:rPr>
              <a:t>	II.     The cell potential is negative.</a:t>
            </a:r>
            <a:br>
              <a:rPr lang="en-US" altLang="en-US" sz="2500" dirty="0">
                <a:solidFill>
                  <a:schemeClr val="accent4"/>
                </a:solidFill>
                <a:latin typeface="Arial"/>
                <a:cs typeface="Arial"/>
              </a:rPr>
            </a:br>
            <a:r>
              <a:rPr lang="en-US" altLang="en-US" sz="2500" dirty="0">
                <a:solidFill>
                  <a:schemeClr val="accent4"/>
                </a:solidFill>
                <a:latin typeface="Arial"/>
                <a:cs typeface="Arial"/>
              </a:rPr>
              <a:t>	III.    The cell potential is positive.</a:t>
            </a:r>
            <a:br>
              <a:rPr lang="en-US" altLang="en-US" sz="2500" dirty="0">
                <a:solidFill>
                  <a:schemeClr val="accent4"/>
                </a:solidFill>
                <a:latin typeface="Arial"/>
                <a:cs typeface="Arial"/>
              </a:rPr>
            </a:br>
            <a:r>
              <a:rPr lang="en-US" altLang="en-US" sz="2500" dirty="0">
                <a:solidFill>
                  <a:schemeClr val="accent4"/>
                </a:solidFill>
                <a:latin typeface="Arial"/>
                <a:cs typeface="Arial"/>
              </a:rPr>
              <a:t>	IV.    No electrons will flow through the external circuit.</a:t>
            </a:r>
            <a:br>
              <a:rPr lang="en-US" altLang="en-US" sz="2500" dirty="0">
                <a:solidFill>
                  <a:schemeClr val="accent4"/>
                </a:solidFill>
                <a:latin typeface="Arial"/>
                <a:cs typeface="Arial"/>
              </a:rPr>
            </a:br>
            <a:br>
              <a:rPr lang="en-US" altLang="en-US" dirty="0">
                <a:solidFill>
                  <a:schemeClr val="accent4"/>
                </a:solidFill>
                <a:latin typeface="Arial"/>
                <a:cs typeface="Arial"/>
              </a:rPr>
            </a:br>
            <a:endParaRPr lang="en-US" altLang="en-US" sz="2600" dirty="0">
              <a:solidFill>
                <a:schemeClr val="accent4"/>
              </a:solidFill>
              <a:latin typeface="Arial"/>
              <a:cs typeface="Arial"/>
            </a:endParaRPr>
          </a:p>
        </p:txBody>
      </p:sp>
      <p:sp>
        <p:nvSpPr>
          <p:cNvPr id="2051" name="TPAnswers"/>
          <p:cNvSpPr>
            <a:spLocks noGrp="1"/>
          </p:cNvSpPr>
          <p:nvPr>
            <p:ph idx="1"/>
            <p:custDataLst>
              <p:tags r:id="rId2"/>
            </p:custDataLst>
          </p:nvPr>
        </p:nvSpPr>
        <p:spPr>
          <a:xfrm>
            <a:off x="76200" y="4267200"/>
            <a:ext cx="3048000" cy="2667000"/>
          </a:xfrm>
        </p:spPr>
        <p:txBody>
          <a:bodyPr/>
          <a:lstStyle/>
          <a:p>
            <a:pPr marL="514350" indent="-514350">
              <a:buFont typeface="Arial" charset="0"/>
              <a:buAutoNum type="alphaUcPeriod"/>
            </a:pPr>
            <a:r>
              <a:rPr lang="pt-BR" sz="2800" dirty="0">
                <a:solidFill>
                  <a:srgbClr val="000000"/>
                </a:solidFill>
                <a:latin typeface="Arial"/>
                <a:ea typeface="MS PGothic" charset="0"/>
                <a:cs typeface="Arial"/>
              </a:rPr>
              <a:t>I only</a:t>
            </a:r>
          </a:p>
          <a:p>
            <a:pPr marL="514350" indent="-514350">
              <a:buFont typeface="Arial" charset="0"/>
              <a:buAutoNum type="alphaUcPeriod"/>
            </a:pPr>
            <a:r>
              <a:rPr lang="pt-BR" sz="2800" dirty="0">
                <a:solidFill>
                  <a:srgbClr val="000000"/>
                </a:solidFill>
                <a:latin typeface="Arial"/>
                <a:ea typeface="MS PGothic" charset="0"/>
                <a:cs typeface="Arial"/>
              </a:rPr>
              <a:t>II only</a:t>
            </a:r>
          </a:p>
          <a:p>
            <a:pPr marL="514350" indent="-514350">
              <a:buFont typeface="Arial" charset="0"/>
              <a:buAutoNum type="alphaUcPeriod"/>
            </a:pPr>
            <a:r>
              <a:rPr lang="pt-BR" sz="2800" dirty="0">
                <a:solidFill>
                  <a:srgbClr val="000000"/>
                </a:solidFill>
                <a:latin typeface="Arial"/>
                <a:ea typeface="MS PGothic" charset="0"/>
                <a:cs typeface="Arial"/>
              </a:rPr>
              <a:t>III only</a:t>
            </a:r>
          </a:p>
          <a:p>
            <a:pPr marL="514350" indent="-514350">
              <a:buFont typeface="Arial" charset="0"/>
              <a:buAutoNum type="alphaUcPeriod"/>
            </a:pPr>
            <a:r>
              <a:rPr lang="pt-BR" sz="2800" dirty="0">
                <a:solidFill>
                  <a:srgbClr val="000000"/>
                </a:solidFill>
                <a:latin typeface="Arial"/>
                <a:ea typeface="MS PGothic" charset="0"/>
                <a:cs typeface="Arial"/>
              </a:rPr>
              <a:t>I and IV</a:t>
            </a:r>
          </a:p>
          <a:p>
            <a:pPr marL="514350" indent="-514350">
              <a:buFont typeface="Arial" charset="0"/>
              <a:buAutoNum type="alphaUcPeriod"/>
            </a:pPr>
            <a:r>
              <a:rPr lang="pt-BR" sz="2800" dirty="0">
                <a:solidFill>
                  <a:srgbClr val="000000"/>
                </a:solidFill>
                <a:latin typeface="Arial"/>
                <a:ea typeface="MS PGothic" charset="0"/>
                <a:cs typeface="Arial"/>
              </a:rPr>
              <a:t>II and IV</a:t>
            </a:r>
            <a:endParaRPr lang="en-US" sz="2800" i="1" dirty="0">
              <a:solidFill>
                <a:srgbClr val="000000"/>
              </a:solidFill>
              <a:latin typeface="Arial"/>
              <a:ea typeface="MS PGothic" charset="0"/>
              <a:cs typeface="Arial"/>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3200" kern="0" dirty="0">
                <a:solidFill>
                  <a:srgbClr val="084333"/>
                </a:solidFill>
                <a:cs typeface="Georgia"/>
              </a:rPr>
              <a:t>Your turn </a:t>
            </a:r>
            <a:r>
              <a:rPr lang="en-US" sz="3200" kern="0" dirty="0" err="1">
                <a:solidFill>
                  <a:srgbClr val="084333"/>
                </a:solidFill>
                <a:cs typeface="Georgia"/>
              </a:rPr>
              <a:t>TopHat</a:t>
            </a:r>
            <a:r>
              <a:rPr lang="en-US" sz="3200" kern="0" dirty="0">
                <a:solidFill>
                  <a:srgbClr val="084333"/>
                </a:solidFill>
                <a:cs typeface="Georgia"/>
              </a:rPr>
              <a:t>: Electrochemical Potential</a:t>
            </a:r>
            <a:endParaRPr lang="en-US" sz="32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3" name="TPPolling">
            <a:extLst>
              <a:ext uri="{FF2B5EF4-FFF2-40B4-BE49-F238E27FC236}">
                <a16:creationId xmlns:a16="http://schemas.microsoft.com/office/drawing/2014/main" id="{7E70484A-05C3-43B0-9BED-BF0F6F647F51}"/>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custDataLst>
      <p:tags r:id="rId1"/>
    </p:custDataLst>
    <p:extLst>
      <p:ext uri="{BB962C8B-B14F-4D97-AF65-F5344CB8AC3E}">
        <p14:creationId xmlns:p14="http://schemas.microsoft.com/office/powerpoint/2010/main" val="37599344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76200" y="1061519"/>
            <a:ext cx="9018007" cy="3129481"/>
          </a:xfrm>
        </p:spPr>
        <p:txBody>
          <a:bodyPr/>
          <a:lstStyle/>
          <a:p>
            <a:pPr algn="l">
              <a:tabLst>
                <a:tab pos="349250" algn="l"/>
              </a:tabLst>
            </a:pPr>
            <a:r>
              <a:rPr lang="en-US" altLang="en-US" sz="2500" dirty="0">
                <a:solidFill>
                  <a:schemeClr val="accent4"/>
                </a:solidFill>
                <a:latin typeface="Arial"/>
                <a:cs typeface="Arial"/>
              </a:rPr>
              <a:t>An electrochemical cell has both a silver anode and a silver cathode. The solutions of silver nitrate in contact with the electrodes have different concentrations. Which statement(s) correctly describe this cell?</a:t>
            </a:r>
            <a:br>
              <a:rPr lang="en-US" altLang="en-US" sz="2500" dirty="0">
                <a:solidFill>
                  <a:schemeClr val="accent4"/>
                </a:solidFill>
                <a:latin typeface="Arial"/>
                <a:cs typeface="Arial"/>
              </a:rPr>
            </a:br>
            <a:r>
              <a:rPr lang="en-US" altLang="en-US" sz="2500" dirty="0">
                <a:solidFill>
                  <a:schemeClr val="accent4"/>
                </a:solidFill>
                <a:latin typeface="Arial"/>
                <a:cs typeface="Arial"/>
              </a:rPr>
              <a:t>	I.      The cell potential is 0.</a:t>
            </a:r>
            <a:br>
              <a:rPr lang="en-US" altLang="en-US" sz="2500" dirty="0">
                <a:solidFill>
                  <a:schemeClr val="accent4"/>
                </a:solidFill>
                <a:latin typeface="Arial"/>
                <a:cs typeface="Arial"/>
              </a:rPr>
            </a:br>
            <a:r>
              <a:rPr lang="en-US" altLang="en-US" sz="2500" dirty="0">
                <a:solidFill>
                  <a:schemeClr val="accent4"/>
                </a:solidFill>
                <a:latin typeface="Arial"/>
                <a:cs typeface="Arial"/>
              </a:rPr>
              <a:t>	II.     The cell potential is negative.</a:t>
            </a:r>
            <a:br>
              <a:rPr lang="en-US" altLang="en-US" sz="2500" dirty="0">
                <a:solidFill>
                  <a:schemeClr val="accent4"/>
                </a:solidFill>
                <a:latin typeface="Arial"/>
                <a:cs typeface="Arial"/>
              </a:rPr>
            </a:br>
            <a:r>
              <a:rPr lang="en-US" altLang="en-US" sz="2500" dirty="0">
                <a:solidFill>
                  <a:schemeClr val="accent4"/>
                </a:solidFill>
                <a:latin typeface="Arial"/>
                <a:cs typeface="Arial"/>
              </a:rPr>
              <a:t>	III.    The cell potential is positive.</a:t>
            </a:r>
            <a:br>
              <a:rPr lang="en-US" altLang="en-US" sz="2500" dirty="0">
                <a:solidFill>
                  <a:schemeClr val="accent4"/>
                </a:solidFill>
                <a:latin typeface="Arial"/>
                <a:cs typeface="Arial"/>
              </a:rPr>
            </a:br>
            <a:r>
              <a:rPr lang="en-US" altLang="en-US" sz="2500" dirty="0">
                <a:solidFill>
                  <a:schemeClr val="accent4"/>
                </a:solidFill>
                <a:latin typeface="Arial"/>
                <a:cs typeface="Arial"/>
              </a:rPr>
              <a:t>	IV.    No electrons will flow through the external circuit.</a:t>
            </a:r>
            <a:br>
              <a:rPr lang="en-US" altLang="en-US" sz="2500" dirty="0">
                <a:solidFill>
                  <a:schemeClr val="accent4"/>
                </a:solidFill>
                <a:latin typeface="Arial"/>
                <a:cs typeface="Arial"/>
              </a:rPr>
            </a:br>
            <a:br>
              <a:rPr lang="en-US" altLang="en-US" dirty="0">
                <a:solidFill>
                  <a:schemeClr val="accent4"/>
                </a:solidFill>
                <a:latin typeface="Arial"/>
                <a:cs typeface="Arial"/>
              </a:rPr>
            </a:br>
            <a:endParaRPr lang="en-US" altLang="en-US" sz="2600" dirty="0">
              <a:solidFill>
                <a:schemeClr val="accent4"/>
              </a:solidFill>
              <a:latin typeface="Arial"/>
              <a:cs typeface="Arial"/>
            </a:endParaRPr>
          </a:p>
        </p:txBody>
      </p:sp>
      <p:sp>
        <p:nvSpPr>
          <p:cNvPr id="2051" name="TPAnswers"/>
          <p:cNvSpPr>
            <a:spLocks noGrp="1"/>
          </p:cNvSpPr>
          <p:nvPr>
            <p:ph idx="1"/>
            <p:custDataLst>
              <p:tags r:id="rId3"/>
            </p:custDataLst>
          </p:nvPr>
        </p:nvSpPr>
        <p:spPr>
          <a:xfrm>
            <a:off x="76200" y="4267200"/>
            <a:ext cx="3048000" cy="2667000"/>
          </a:xfrm>
        </p:spPr>
        <p:txBody>
          <a:bodyPr/>
          <a:lstStyle/>
          <a:p>
            <a:pPr marL="514350" indent="-514350">
              <a:buFont typeface="Arial" charset="0"/>
              <a:buAutoNum type="alphaUcPeriod"/>
            </a:pPr>
            <a:r>
              <a:rPr lang="pt-BR" sz="2800" dirty="0">
                <a:solidFill>
                  <a:srgbClr val="000000"/>
                </a:solidFill>
                <a:latin typeface="Arial"/>
                <a:ea typeface="MS PGothic" charset="0"/>
                <a:cs typeface="Arial"/>
              </a:rPr>
              <a:t>I only</a:t>
            </a:r>
          </a:p>
          <a:p>
            <a:pPr marL="514350" indent="-514350">
              <a:buFont typeface="Arial" charset="0"/>
              <a:buAutoNum type="alphaUcPeriod"/>
            </a:pPr>
            <a:r>
              <a:rPr lang="pt-BR" sz="2800" dirty="0">
                <a:solidFill>
                  <a:srgbClr val="000000"/>
                </a:solidFill>
                <a:latin typeface="Arial"/>
                <a:ea typeface="MS PGothic" charset="0"/>
                <a:cs typeface="Arial"/>
              </a:rPr>
              <a:t>II only</a:t>
            </a:r>
          </a:p>
          <a:p>
            <a:pPr marL="514350" indent="-514350">
              <a:buFont typeface="Arial" charset="0"/>
              <a:buAutoNum type="alphaUcPeriod"/>
            </a:pPr>
            <a:r>
              <a:rPr lang="pt-BR" sz="2800" dirty="0">
                <a:solidFill>
                  <a:srgbClr val="000000"/>
                </a:solidFill>
                <a:latin typeface="Arial"/>
                <a:ea typeface="MS PGothic" charset="0"/>
                <a:cs typeface="Arial"/>
              </a:rPr>
              <a:t>III only</a:t>
            </a:r>
          </a:p>
          <a:p>
            <a:pPr marL="514350" indent="-514350">
              <a:buFont typeface="Arial" charset="0"/>
              <a:buAutoNum type="alphaUcPeriod"/>
            </a:pPr>
            <a:r>
              <a:rPr lang="pt-BR" sz="2800" dirty="0">
                <a:solidFill>
                  <a:srgbClr val="000000"/>
                </a:solidFill>
                <a:latin typeface="Arial"/>
                <a:ea typeface="MS PGothic" charset="0"/>
                <a:cs typeface="Arial"/>
              </a:rPr>
              <a:t>I and IV</a:t>
            </a:r>
          </a:p>
          <a:p>
            <a:pPr marL="514350" indent="-514350">
              <a:buFont typeface="Arial" charset="0"/>
              <a:buAutoNum type="alphaUcPeriod"/>
            </a:pPr>
            <a:r>
              <a:rPr lang="pt-BR" sz="2800" dirty="0">
                <a:solidFill>
                  <a:srgbClr val="000000"/>
                </a:solidFill>
                <a:latin typeface="Arial"/>
                <a:ea typeface="MS PGothic" charset="0"/>
                <a:cs typeface="Arial"/>
              </a:rPr>
              <a:t>II and IV</a:t>
            </a:r>
            <a:endParaRPr lang="en-US" sz="2800" i="1" dirty="0">
              <a:solidFill>
                <a:srgbClr val="000000"/>
              </a:solidFill>
              <a:latin typeface="Arial"/>
              <a:ea typeface="MS PGothic" charset="0"/>
              <a:cs typeface="Arial"/>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84333"/>
                </a:solidFill>
                <a:effectLst/>
                <a:uLnTx/>
                <a:uFillTx/>
                <a:latin typeface="Georgia"/>
                <a:ea typeface="+mj-ea"/>
                <a:cs typeface="Georgia"/>
              </a:rPr>
              <a:t>Your turn </a:t>
            </a:r>
            <a:r>
              <a:rPr kumimoji="0" lang="en-US" sz="3200" b="0" i="0" u="none" strike="noStrike" kern="0" cap="none" spc="0" normalizeH="0" baseline="0" noProof="0" dirty="0" err="1">
                <a:ln>
                  <a:noFill/>
                </a:ln>
                <a:solidFill>
                  <a:srgbClr val="084333"/>
                </a:solidFill>
                <a:effectLst/>
                <a:uLnTx/>
                <a:uFillTx/>
                <a:latin typeface="Georgia"/>
                <a:ea typeface="+mj-ea"/>
                <a:cs typeface="Georgia"/>
              </a:rPr>
              <a:t>TopHat</a:t>
            </a:r>
            <a:r>
              <a:rPr kumimoji="0" lang="en-US" sz="3200" b="0" i="0" u="none" strike="noStrike" kern="0" cap="none" spc="0" normalizeH="0" baseline="0" noProof="0" dirty="0">
                <a:ln>
                  <a:noFill/>
                </a:ln>
                <a:solidFill>
                  <a:srgbClr val="084333"/>
                </a:solidFill>
                <a:effectLst/>
                <a:uLnTx/>
                <a:uFillTx/>
                <a:latin typeface="Georgia"/>
                <a:ea typeface="+mj-ea"/>
                <a:cs typeface="Georgia"/>
              </a:rPr>
              <a:t>: Electrochemical Potential</a:t>
            </a:r>
            <a:endParaRPr kumimoji="0" lang="en-US" sz="32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7" name="Object 6"/>
          <p:cNvGraphicFramePr>
            <a:graphicFrameLocks noChangeAspect="1"/>
          </p:cNvGraphicFramePr>
          <p:nvPr/>
        </p:nvGraphicFramePr>
        <p:xfrm>
          <a:off x="2667000" y="4184317"/>
          <a:ext cx="2826108" cy="847556"/>
        </p:xfrm>
        <a:graphic>
          <a:graphicData uri="http://schemas.openxmlformats.org/presentationml/2006/ole">
            <mc:AlternateContent xmlns:mc="http://schemas.openxmlformats.org/markup-compatibility/2006">
              <mc:Choice xmlns:v="urn:schemas-microsoft-com:vml" Requires="v">
                <p:oleObj spid="_x0000_s12289" name="Equation" r:id="rId6" imgW="1307880" imgH="393480" progId="Equation.3">
                  <p:embed/>
                </p:oleObj>
              </mc:Choice>
              <mc:Fallback>
                <p:oleObj name="Equation" r:id="rId6" imgW="1307880" imgH="393480" progId="Equation.3">
                  <p:embed/>
                  <p:pic>
                    <p:nvPicPr>
                      <p:cNvPr id="7" name="Object 6"/>
                      <p:cNvPicPr/>
                      <p:nvPr/>
                    </p:nvPicPr>
                    <p:blipFill>
                      <a:blip r:embed="rId7"/>
                      <a:stretch>
                        <a:fillRect/>
                      </a:stretch>
                    </p:blipFill>
                    <p:spPr>
                      <a:xfrm>
                        <a:off x="2667000" y="4184317"/>
                        <a:ext cx="2826108" cy="847556"/>
                      </a:xfrm>
                      <a:prstGeom prst="rect">
                        <a:avLst/>
                      </a:prstGeom>
                    </p:spPr>
                  </p:pic>
                </p:oleObj>
              </mc:Fallback>
            </mc:AlternateContent>
          </a:graphicData>
        </a:graphic>
      </p:graphicFrame>
      <p:sp>
        <p:nvSpPr>
          <p:cNvPr id="9" name="Rectangle 8"/>
          <p:cNvSpPr/>
          <p:nvPr/>
        </p:nvSpPr>
        <p:spPr bwMode="auto">
          <a:xfrm>
            <a:off x="76200" y="5334000"/>
            <a:ext cx="1828800" cy="54103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84333"/>
              </a:solidFill>
              <a:effectLst/>
              <a:uLnTx/>
              <a:uFillTx/>
              <a:latin typeface="Times"/>
              <a:ea typeface="+mn-ea"/>
              <a:cs typeface="Arial" charset="0"/>
            </a:endParaRPr>
          </a:p>
        </p:txBody>
      </p:sp>
      <p:graphicFrame>
        <p:nvGraphicFramePr>
          <p:cNvPr id="10" name="Object 9"/>
          <p:cNvGraphicFramePr>
            <a:graphicFrameLocks noChangeAspect="1"/>
          </p:cNvGraphicFramePr>
          <p:nvPr/>
        </p:nvGraphicFramePr>
        <p:xfrm>
          <a:off x="2739691" y="4975726"/>
          <a:ext cx="1123950" cy="519113"/>
        </p:xfrm>
        <a:graphic>
          <a:graphicData uri="http://schemas.openxmlformats.org/presentationml/2006/ole">
            <mc:AlternateContent xmlns:mc="http://schemas.openxmlformats.org/markup-compatibility/2006">
              <mc:Choice xmlns:v="urn:schemas-microsoft-com:vml" Requires="v">
                <p:oleObj spid="_x0000_s12290" name="Equation" r:id="rId8" imgW="520560" imgH="241200" progId="Equation.3">
                  <p:embed/>
                </p:oleObj>
              </mc:Choice>
              <mc:Fallback>
                <p:oleObj name="Equation" r:id="rId8" imgW="520560" imgH="241200" progId="Equation.3">
                  <p:embed/>
                  <p:pic>
                    <p:nvPicPr>
                      <p:cNvPr id="10" name="Object 9"/>
                      <p:cNvPicPr/>
                      <p:nvPr/>
                    </p:nvPicPr>
                    <p:blipFill>
                      <a:blip r:embed="rId9"/>
                      <a:stretch>
                        <a:fillRect/>
                      </a:stretch>
                    </p:blipFill>
                    <p:spPr>
                      <a:xfrm>
                        <a:off x="2739691" y="4975726"/>
                        <a:ext cx="1123950" cy="519113"/>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2838253" y="5316536"/>
          <a:ext cx="2249487" cy="847725"/>
        </p:xfrm>
        <a:graphic>
          <a:graphicData uri="http://schemas.openxmlformats.org/presentationml/2006/ole">
            <mc:AlternateContent xmlns:mc="http://schemas.openxmlformats.org/markup-compatibility/2006">
              <mc:Choice xmlns:v="urn:schemas-microsoft-com:vml" Requires="v">
                <p:oleObj spid="_x0000_s12291" name="Equation" r:id="rId10" imgW="1041120" imgH="393480" progId="Equation.3">
                  <p:embed/>
                </p:oleObj>
              </mc:Choice>
              <mc:Fallback>
                <p:oleObj name="Equation" r:id="rId10" imgW="1041120" imgH="393480" progId="Equation.3">
                  <p:embed/>
                  <p:pic>
                    <p:nvPicPr>
                      <p:cNvPr id="11" name="Object 10"/>
                      <p:cNvPicPr/>
                      <p:nvPr/>
                    </p:nvPicPr>
                    <p:blipFill>
                      <a:blip r:embed="rId11"/>
                      <a:stretch>
                        <a:fillRect/>
                      </a:stretch>
                    </p:blipFill>
                    <p:spPr>
                      <a:xfrm>
                        <a:off x="2838253" y="5316536"/>
                        <a:ext cx="2249487" cy="847725"/>
                      </a:xfrm>
                      <a:prstGeom prst="rect">
                        <a:avLst/>
                      </a:prstGeom>
                    </p:spPr>
                  </p:pic>
                </p:oleObj>
              </mc:Fallback>
            </mc:AlternateContent>
          </a:graphicData>
        </a:graphic>
      </p:graphicFrame>
      <p:sp>
        <p:nvSpPr>
          <p:cNvPr id="3" name="TPPolling">
            <a:extLst>
              <a:ext uri="{FF2B5EF4-FFF2-40B4-BE49-F238E27FC236}">
                <a16:creationId xmlns:a16="http://schemas.microsoft.com/office/drawing/2014/main" id="{7E70484A-05C3-43B0-9BED-BF0F6F647F51}"/>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84333"/>
              </a:solidFill>
              <a:effectLst/>
              <a:uLnTx/>
              <a:uFillTx/>
              <a:latin typeface="Times"/>
              <a:ea typeface="+mn-ea"/>
              <a:cs typeface="Arial" charset="0"/>
            </a:endParaRPr>
          </a:p>
        </p:txBody>
      </p:sp>
    </p:spTree>
    <p:custDataLst>
      <p:tags r:id="rId2"/>
    </p:custDataLst>
    <p:extLst>
      <p:ext uri="{BB962C8B-B14F-4D97-AF65-F5344CB8AC3E}">
        <p14:creationId xmlns:p14="http://schemas.microsoft.com/office/powerpoint/2010/main" val="32714239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utoUpdateAnimBg="0"/>
      <p:bldP spid="9"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76200" y="1061520"/>
            <a:ext cx="9018007" cy="2824680"/>
          </a:xfrm>
        </p:spPr>
        <p:txBody>
          <a:bodyPr/>
          <a:lstStyle/>
          <a:p>
            <a:pPr algn="l">
              <a:tabLst>
                <a:tab pos="349250" algn="l"/>
              </a:tabLst>
            </a:pPr>
            <a:r>
              <a:rPr lang="en-US" altLang="en-US" sz="2500" dirty="0">
                <a:solidFill>
                  <a:schemeClr val="accent4"/>
                </a:solidFill>
                <a:latin typeface="Arial"/>
                <a:cs typeface="Arial"/>
              </a:rPr>
              <a:t>Neuron cells generate electrical signals by concentration gradients across membranes. Assuming a potassium ion concentration of 0.00300 </a:t>
            </a:r>
            <a:r>
              <a:rPr lang="en-US" altLang="en-US" sz="2500" i="1" dirty="0">
                <a:solidFill>
                  <a:schemeClr val="accent4"/>
                </a:solidFill>
                <a:latin typeface="Arial"/>
                <a:cs typeface="Arial"/>
              </a:rPr>
              <a:t>M</a:t>
            </a:r>
            <a:r>
              <a:rPr lang="en-US" altLang="en-US" sz="2500" dirty="0">
                <a:solidFill>
                  <a:schemeClr val="accent4"/>
                </a:solidFill>
                <a:latin typeface="Arial"/>
                <a:cs typeface="Arial"/>
              </a:rPr>
              <a:t> inside the cell, and a concentration of 0.135 </a:t>
            </a:r>
            <a:r>
              <a:rPr lang="en-US" altLang="en-US" sz="2500" i="1" dirty="0">
                <a:solidFill>
                  <a:schemeClr val="accent4"/>
                </a:solidFill>
                <a:latin typeface="Arial"/>
                <a:cs typeface="Arial"/>
              </a:rPr>
              <a:t>M</a:t>
            </a:r>
            <a:r>
              <a:rPr lang="en-US" altLang="en-US" sz="2500" dirty="0">
                <a:solidFill>
                  <a:schemeClr val="accent4"/>
                </a:solidFill>
                <a:latin typeface="Arial"/>
                <a:cs typeface="Arial"/>
              </a:rPr>
              <a:t> outside the cell, what is the electrical potential across the cell membrane? Body temperature is 310 K. </a:t>
            </a:r>
            <a:r>
              <a:rPr lang="en-US" altLang="en-US" sz="2500" i="1" dirty="0">
                <a:solidFill>
                  <a:schemeClr val="accent4"/>
                </a:solidFill>
                <a:latin typeface="Arial"/>
                <a:cs typeface="Arial"/>
              </a:rPr>
              <a:t>(Note: the sign identifies the change in the electrical potential across the membrane and which way the ions flow.)</a:t>
            </a:r>
            <a:br>
              <a:rPr lang="en-US" altLang="en-US" dirty="0">
                <a:solidFill>
                  <a:schemeClr val="accent4"/>
                </a:solidFill>
                <a:latin typeface="Arial"/>
                <a:cs typeface="Arial"/>
              </a:rPr>
            </a:br>
            <a:endParaRPr lang="en-US" altLang="en-US" sz="2600" dirty="0">
              <a:solidFill>
                <a:schemeClr val="accent4"/>
              </a:solidFill>
              <a:latin typeface="Arial"/>
              <a:cs typeface="Arial"/>
            </a:endParaRPr>
          </a:p>
        </p:txBody>
      </p:sp>
      <p:sp>
        <p:nvSpPr>
          <p:cNvPr id="2051" name="TPAnswers"/>
          <p:cNvSpPr>
            <a:spLocks noGrp="1"/>
          </p:cNvSpPr>
          <p:nvPr>
            <p:ph idx="1"/>
            <p:custDataLst>
              <p:tags r:id="rId2"/>
            </p:custDataLst>
          </p:nvPr>
        </p:nvSpPr>
        <p:spPr>
          <a:xfrm>
            <a:off x="76200" y="4267200"/>
            <a:ext cx="2426368" cy="2667000"/>
          </a:xfrm>
        </p:spPr>
        <p:txBody>
          <a:bodyPr/>
          <a:lstStyle/>
          <a:p>
            <a:pPr marL="514350" indent="-514350">
              <a:buFont typeface="Arial" charset="0"/>
              <a:buAutoNum type="alphaUcPeriod"/>
            </a:pPr>
            <a:r>
              <a:rPr lang="pt-BR" sz="2800" dirty="0">
                <a:solidFill>
                  <a:srgbClr val="000000"/>
                </a:solidFill>
                <a:latin typeface="Arial"/>
                <a:ea typeface="MS PGothic" charset="0"/>
                <a:cs typeface="Arial"/>
              </a:rPr>
              <a:t>+102 mV</a:t>
            </a:r>
          </a:p>
          <a:p>
            <a:pPr marL="514350" indent="-514350">
              <a:buFont typeface="Arial" charset="0"/>
              <a:buAutoNum type="alphaUcPeriod"/>
            </a:pPr>
            <a:r>
              <a:rPr lang="pt-BR" sz="2800" dirty="0">
                <a:solidFill>
                  <a:srgbClr val="000000"/>
                </a:solidFill>
                <a:latin typeface="Arial"/>
                <a:ea typeface="MS PGothic" charset="0"/>
                <a:cs typeface="Arial"/>
              </a:rPr>
              <a:t>–136 mV</a:t>
            </a:r>
          </a:p>
          <a:p>
            <a:pPr marL="514350" indent="-514350">
              <a:buFont typeface="Arial" charset="0"/>
              <a:buAutoNum type="alphaUcPeriod"/>
            </a:pPr>
            <a:r>
              <a:rPr lang="pt-BR" sz="2800" dirty="0">
                <a:solidFill>
                  <a:srgbClr val="000000"/>
                </a:solidFill>
                <a:latin typeface="Arial"/>
                <a:ea typeface="MS PGothic" charset="0"/>
                <a:cs typeface="Arial"/>
              </a:rPr>
              <a:t>+10.0 mV</a:t>
            </a:r>
          </a:p>
          <a:p>
            <a:pPr marL="514350" indent="-514350">
              <a:buFont typeface="Arial" charset="0"/>
              <a:buAutoNum type="alphaUcPeriod"/>
            </a:pPr>
            <a:r>
              <a:rPr lang="pt-BR" sz="2800" dirty="0">
                <a:solidFill>
                  <a:srgbClr val="000000"/>
                </a:solidFill>
                <a:latin typeface="Arial"/>
                <a:ea typeface="MS PGothic" charset="0"/>
                <a:cs typeface="Arial"/>
              </a:rPr>
              <a:t>–204 mV</a:t>
            </a:r>
          </a:p>
          <a:p>
            <a:pPr marL="514350" indent="-514350">
              <a:buFont typeface="Arial" charset="0"/>
              <a:buAutoNum type="alphaUcPeriod"/>
            </a:pPr>
            <a:r>
              <a:rPr lang="pt-BR" sz="2800" dirty="0">
                <a:solidFill>
                  <a:srgbClr val="000000"/>
                </a:solidFill>
                <a:latin typeface="Arial"/>
                <a:ea typeface="MS PGothic" charset="0"/>
                <a:cs typeface="Arial"/>
              </a:rPr>
              <a:t>+204 mV</a:t>
            </a:r>
            <a:endParaRPr lang="en-US" sz="2800" i="1" dirty="0">
              <a:solidFill>
                <a:srgbClr val="000000"/>
              </a:solidFill>
              <a:latin typeface="Arial"/>
              <a:ea typeface="MS PGothic" charset="0"/>
              <a:cs typeface="Arial"/>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000" kern="0" dirty="0">
                <a:solidFill>
                  <a:srgbClr val="084333"/>
                </a:solidFill>
                <a:cs typeface="Georgia"/>
              </a:rPr>
              <a:t>Your Turn </a:t>
            </a:r>
            <a:r>
              <a:rPr lang="en-US" sz="4000" kern="0" dirty="0" err="1">
                <a:solidFill>
                  <a:srgbClr val="084333"/>
                </a:solidFill>
                <a:cs typeface="Georgia"/>
              </a:rPr>
              <a:t>TopHat</a:t>
            </a:r>
            <a:r>
              <a:rPr lang="en-US" sz="4000" kern="0" dirty="0">
                <a:solidFill>
                  <a:srgbClr val="084333"/>
                </a:solidFill>
                <a:cs typeface="Georgia"/>
              </a:rPr>
              <a:t>: Nernst Equation</a:t>
            </a:r>
            <a:endParaRPr lang="en-US" sz="40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2" name="TPPolling">
            <a:extLst>
              <a:ext uri="{FF2B5EF4-FFF2-40B4-BE49-F238E27FC236}">
                <a16:creationId xmlns:a16="http://schemas.microsoft.com/office/drawing/2014/main" id="{83DA6FE9-BB35-4432-8160-437B40EA9575}"/>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custDataLst>
      <p:tags r:id="rId1"/>
    </p:custDataLst>
    <p:extLst>
      <p:ext uri="{BB962C8B-B14F-4D97-AF65-F5344CB8AC3E}">
        <p14:creationId xmlns:p14="http://schemas.microsoft.com/office/powerpoint/2010/main" val="32396826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76200" y="1061520"/>
            <a:ext cx="9018007" cy="2824680"/>
          </a:xfrm>
        </p:spPr>
        <p:txBody>
          <a:bodyPr/>
          <a:lstStyle/>
          <a:p>
            <a:pPr algn="l">
              <a:tabLst>
                <a:tab pos="349250" algn="l"/>
              </a:tabLst>
            </a:pPr>
            <a:r>
              <a:rPr lang="en-US" altLang="en-US" sz="2500" dirty="0">
                <a:solidFill>
                  <a:schemeClr val="accent4"/>
                </a:solidFill>
                <a:latin typeface="Arial"/>
                <a:cs typeface="Arial"/>
              </a:rPr>
              <a:t>Neuron cells generate electrical signals by concentration gradients across membranes. Assuming a potassium ion concentration of 0.00300 </a:t>
            </a:r>
            <a:r>
              <a:rPr lang="en-US" altLang="en-US" sz="2500" i="1" dirty="0">
                <a:solidFill>
                  <a:schemeClr val="accent4"/>
                </a:solidFill>
                <a:latin typeface="Arial"/>
                <a:cs typeface="Arial"/>
              </a:rPr>
              <a:t>M</a:t>
            </a:r>
            <a:r>
              <a:rPr lang="en-US" altLang="en-US" sz="2500" dirty="0">
                <a:solidFill>
                  <a:schemeClr val="accent4"/>
                </a:solidFill>
                <a:latin typeface="Arial"/>
                <a:cs typeface="Arial"/>
              </a:rPr>
              <a:t> inside the cell, and a concentration of 0.135 </a:t>
            </a:r>
            <a:r>
              <a:rPr lang="en-US" altLang="en-US" sz="2500" i="1" dirty="0">
                <a:solidFill>
                  <a:schemeClr val="accent4"/>
                </a:solidFill>
                <a:latin typeface="Arial"/>
                <a:cs typeface="Arial"/>
              </a:rPr>
              <a:t>M</a:t>
            </a:r>
            <a:r>
              <a:rPr lang="en-US" altLang="en-US" sz="2500" dirty="0">
                <a:solidFill>
                  <a:schemeClr val="accent4"/>
                </a:solidFill>
                <a:latin typeface="Arial"/>
                <a:cs typeface="Arial"/>
              </a:rPr>
              <a:t> outside the cell, what is the electrical potential across the cell membrane? Body temperature is 310 K. </a:t>
            </a:r>
            <a:r>
              <a:rPr lang="en-US" altLang="en-US" sz="2500" i="1" dirty="0">
                <a:solidFill>
                  <a:schemeClr val="accent4"/>
                </a:solidFill>
                <a:latin typeface="Arial"/>
                <a:cs typeface="Arial"/>
              </a:rPr>
              <a:t>(Note: the sign identifies the change in the electrical potential across the membrane and which way the ions flow.)</a:t>
            </a:r>
            <a:br>
              <a:rPr lang="en-US" altLang="en-US" dirty="0">
                <a:solidFill>
                  <a:schemeClr val="accent4"/>
                </a:solidFill>
                <a:latin typeface="Arial"/>
                <a:cs typeface="Arial"/>
              </a:rPr>
            </a:br>
            <a:endParaRPr lang="en-US" altLang="en-US" sz="2600" dirty="0">
              <a:solidFill>
                <a:schemeClr val="accent4"/>
              </a:solidFill>
              <a:latin typeface="Arial"/>
              <a:cs typeface="Arial"/>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TextBox 8"/>
          <p:cNvSpPr txBox="1"/>
          <p:nvPr/>
        </p:nvSpPr>
        <p:spPr>
          <a:xfrm>
            <a:off x="14210" y="3759305"/>
            <a:ext cx="213360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dirty="0">
                <a:ln>
                  <a:noFill/>
                </a:ln>
                <a:solidFill>
                  <a:srgbClr val="3366FF"/>
                </a:solidFill>
                <a:effectLst/>
                <a:uLnTx/>
                <a:uFillTx/>
                <a:latin typeface="Arial" charset="0"/>
                <a:ea typeface="+mn-ea"/>
                <a:cs typeface="Arial" charset="0"/>
              </a:rPr>
              <a:t>Nernst Equation</a:t>
            </a:r>
          </a:p>
        </p:txBody>
      </p:sp>
      <p:sp>
        <p:nvSpPr>
          <p:cNvPr id="10" name="TextBox 9"/>
          <p:cNvSpPr txBox="1"/>
          <p:nvPr/>
        </p:nvSpPr>
        <p:spPr>
          <a:xfrm>
            <a:off x="-37597" y="4702292"/>
            <a:ext cx="929640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dirty="0">
                <a:ln>
                  <a:noFill/>
                </a:ln>
                <a:solidFill>
                  <a:srgbClr val="FF0000"/>
                </a:solidFill>
                <a:effectLst/>
                <a:uLnTx/>
                <a:uFillTx/>
                <a:latin typeface="Arial" charset="0"/>
                <a:ea typeface="+mn-ea"/>
                <a:cs typeface="Arial" charset="0"/>
              </a:rPr>
              <a:t>In this case, not different half–reactions, but just a difference in concentration:</a:t>
            </a:r>
          </a:p>
        </p:txBody>
      </p:sp>
      <p:sp>
        <p:nvSpPr>
          <p:cNvPr id="15" name="TextBox 14"/>
          <p:cNvSpPr txBox="1"/>
          <p:nvPr/>
        </p:nvSpPr>
        <p:spPr>
          <a:xfrm>
            <a:off x="-62997" y="5619690"/>
            <a:ext cx="929640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dirty="0">
                <a:ln>
                  <a:noFill/>
                </a:ln>
                <a:solidFill>
                  <a:srgbClr val="FF0000"/>
                </a:solidFill>
                <a:effectLst/>
                <a:uLnTx/>
                <a:uFillTx/>
                <a:latin typeface="Arial" charset="0"/>
                <a:ea typeface="+mn-ea"/>
                <a:cs typeface="Arial" charset="0"/>
              </a:rPr>
              <a:t>Osmosis occurs from high concentration to low concentration, so:</a:t>
            </a:r>
          </a:p>
        </p:txBody>
      </p:sp>
      <p:graphicFrame>
        <p:nvGraphicFramePr>
          <p:cNvPr id="17" name="Object 16"/>
          <p:cNvGraphicFramePr>
            <a:graphicFrameLocks noChangeAspect="1"/>
          </p:cNvGraphicFramePr>
          <p:nvPr/>
        </p:nvGraphicFramePr>
        <p:xfrm>
          <a:off x="572003" y="4027190"/>
          <a:ext cx="2381250" cy="714142"/>
        </p:xfrm>
        <a:graphic>
          <a:graphicData uri="http://schemas.openxmlformats.org/presentationml/2006/ole">
            <mc:AlternateContent xmlns:mc="http://schemas.openxmlformats.org/markup-compatibility/2006">
              <mc:Choice xmlns:v="urn:schemas-microsoft-com:vml" Requires="v">
                <p:oleObj spid="_x0000_s13313" name="Equation" r:id="rId4" imgW="1307880" imgH="393480" progId="Equation.3">
                  <p:embed/>
                </p:oleObj>
              </mc:Choice>
              <mc:Fallback>
                <p:oleObj name="Equation" r:id="rId4" imgW="1307880" imgH="393480" progId="Equation.3">
                  <p:embed/>
                  <p:pic>
                    <p:nvPicPr>
                      <p:cNvPr id="17" name="Object 16"/>
                      <p:cNvPicPr/>
                      <p:nvPr/>
                    </p:nvPicPr>
                    <p:blipFill>
                      <a:blip r:embed="rId5"/>
                      <a:stretch>
                        <a:fillRect/>
                      </a:stretch>
                    </p:blipFill>
                    <p:spPr>
                      <a:xfrm>
                        <a:off x="572003" y="4027190"/>
                        <a:ext cx="2381250" cy="714142"/>
                      </a:xfrm>
                      <a:prstGeom prst="rect">
                        <a:avLst/>
                      </a:prstGeom>
                    </p:spPr>
                  </p:pic>
                </p:oleObj>
              </mc:Fallback>
            </mc:AlternateContent>
          </a:graphicData>
        </a:graphic>
      </p:graphicFrame>
      <p:graphicFrame>
        <p:nvGraphicFramePr>
          <p:cNvPr id="18" name="Object 17"/>
          <p:cNvGraphicFramePr>
            <a:graphicFrameLocks noChangeAspect="1"/>
          </p:cNvGraphicFramePr>
          <p:nvPr/>
        </p:nvGraphicFramePr>
        <p:xfrm>
          <a:off x="580470" y="5006859"/>
          <a:ext cx="2079625" cy="714375"/>
        </p:xfrm>
        <a:graphic>
          <a:graphicData uri="http://schemas.openxmlformats.org/presentationml/2006/ole">
            <mc:AlternateContent xmlns:mc="http://schemas.openxmlformats.org/markup-compatibility/2006">
              <mc:Choice xmlns:v="urn:schemas-microsoft-com:vml" Requires="v">
                <p:oleObj spid="_x0000_s13314" name="Equation" r:id="rId6" imgW="1143000" imgH="393480" progId="Equation.3">
                  <p:embed/>
                </p:oleObj>
              </mc:Choice>
              <mc:Fallback>
                <p:oleObj name="Equation" r:id="rId6" imgW="1143000" imgH="393480" progId="Equation.3">
                  <p:embed/>
                  <p:pic>
                    <p:nvPicPr>
                      <p:cNvPr id="18" name="Object 17"/>
                      <p:cNvPicPr/>
                      <p:nvPr/>
                    </p:nvPicPr>
                    <p:blipFill>
                      <a:blip r:embed="rId7"/>
                      <a:stretch>
                        <a:fillRect/>
                      </a:stretch>
                    </p:blipFill>
                    <p:spPr>
                      <a:xfrm>
                        <a:off x="580470" y="5006859"/>
                        <a:ext cx="2079625" cy="714375"/>
                      </a:xfrm>
                      <a:prstGeom prst="rect">
                        <a:avLst/>
                      </a:prstGeom>
                    </p:spPr>
                  </p:pic>
                </p:oleObj>
              </mc:Fallback>
            </mc:AlternateContent>
          </a:graphicData>
        </a:graphic>
      </p:graphicFrame>
      <p:graphicFrame>
        <p:nvGraphicFramePr>
          <p:cNvPr id="19" name="Object 18"/>
          <p:cNvGraphicFramePr>
            <a:graphicFrameLocks noChangeAspect="1"/>
          </p:cNvGraphicFramePr>
          <p:nvPr/>
        </p:nvGraphicFramePr>
        <p:xfrm>
          <a:off x="533400" y="5943600"/>
          <a:ext cx="2649009" cy="952500"/>
        </p:xfrm>
        <a:graphic>
          <a:graphicData uri="http://schemas.openxmlformats.org/presentationml/2006/ole">
            <mc:AlternateContent xmlns:mc="http://schemas.openxmlformats.org/markup-compatibility/2006">
              <mc:Choice xmlns:v="urn:schemas-microsoft-com:vml" Requires="v">
                <p:oleObj spid="_x0000_s13315" name="Equation" r:id="rId8" imgW="2184400" imgH="787400" progId="Equation.3">
                  <p:embed/>
                </p:oleObj>
              </mc:Choice>
              <mc:Fallback>
                <p:oleObj name="Equation" r:id="rId8" imgW="2184400" imgH="787400" progId="Equation.3">
                  <p:embed/>
                  <p:pic>
                    <p:nvPicPr>
                      <p:cNvPr id="19" name="Object 18"/>
                      <p:cNvPicPr/>
                      <p:nvPr/>
                    </p:nvPicPr>
                    <p:blipFill>
                      <a:blip r:embed="rId9"/>
                      <a:stretch>
                        <a:fillRect/>
                      </a:stretch>
                    </p:blipFill>
                    <p:spPr>
                      <a:xfrm>
                        <a:off x="533400" y="5943600"/>
                        <a:ext cx="2649009" cy="952500"/>
                      </a:xfrm>
                      <a:prstGeom prst="rect">
                        <a:avLst/>
                      </a:prstGeom>
                    </p:spPr>
                  </p:pic>
                </p:oleObj>
              </mc:Fallback>
            </mc:AlternateContent>
          </a:graphicData>
        </a:graphic>
      </p:graphicFrame>
      <p:graphicFrame>
        <p:nvGraphicFramePr>
          <p:cNvPr id="20" name="Object 19"/>
          <p:cNvGraphicFramePr>
            <a:graphicFrameLocks noChangeAspect="1"/>
          </p:cNvGraphicFramePr>
          <p:nvPr/>
        </p:nvGraphicFramePr>
        <p:xfrm>
          <a:off x="3124200" y="5920846"/>
          <a:ext cx="4651375" cy="998008"/>
        </p:xfrm>
        <a:graphic>
          <a:graphicData uri="http://schemas.openxmlformats.org/presentationml/2006/ole">
            <mc:AlternateContent xmlns:mc="http://schemas.openxmlformats.org/markup-compatibility/2006">
              <mc:Choice xmlns:v="urn:schemas-microsoft-com:vml" Requires="v">
                <p:oleObj spid="_x0000_s13316" name="Equation" r:id="rId10" imgW="3835400" imgH="825500" progId="Equation.3">
                  <p:embed/>
                </p:oleObj>
              </mc:Choice>
              <mc:Fallback>
                <p:oleObj name="Equation" r:id="rId10" imgW="3835400" imgH="825500" progId="Equation.3">
                  <p:embed/>
                  <p:pic>
                    <p:nvPicPr>
                      <p:cNvPr id="20" name="Object 19"/>
                      <p:cNvPicPr/>
                      <p:nvPr/>
                    </p:nvPicPr>
                    <p:blipFill>
                      <a:blip r:embed="rId11"/>
                      <a:stretch>
                        <a:fillRect/>
                      </a:stretch>
                    </p:blipFill>
                    <p:spPr>
                      <a:xfrm>
                        <a:off x="3124200" y="5920846"/>
                        <a:ext cx="4651375" cy="998008"/>
                      </a:xfrm>
                      <a:prstGeom prst="rect">
                        <a:avLst/>
                      </a:prstGeom>
                    </p:spPr>
                  </p:pic>
                </p:oleObj>
              </mc:Fallback>
            </mc:AlternateContent>
          </a:graphicData>
        </a:graphic>
      </p:graphicFrame>
      <p:graphicFrame>
        <p:nvGraphicFramePr>
          <p:cNvPr id="21" name="Object 20"/>
          <p:cNvGraphicFramePr>
            <a:graphicFrameLocks noChangeAspect="1"/>
          </p:cNvGraphicFramePr>
          <p:nvPr/>
        </p:nvGraphicFramePr>
        <p:xfrm>
          <a:off x="7754357" y="6221715"/>
          <a:ext cx="1339850" cy="323850"/>
        </p:xfrm>
        <a:graphic>
          <a:graphicData uri="http://schemas.openxmlformats.org/presentationml/2006/ole">
            <mc:AlternateContent xmlns:mc="http://schemas.openxmlformats.org/markup-compatibility/2006">
              <mc:Choice xmlns:v="urn:schemas-microsoft-com:vml" Requires="v">
                <p:oleObj spid="_x0000_s13317" name="Equation" r:id="rId12" imgW="736560" imgH="177480" progId="Equation.3">
                  <p:embed/>
                </p:oleObj>
              </mc:Choice>
              <mc:Fallback>
                <p:oleObj name="Equation" r:id="rId12" imgW="736560" imgH="177480" progId="Equation.3">
                  <p:embed/>
                  <p:pic>
                    <p:nvPicPr>
                      <p:cNvPr id="21" name="Object 20"/>
                      <p:cNvPicPr/>
                      <p:nvPr/>
                    </p:nvPicPr>
                    <p:blipFill>
                      <a:blip r:embed="rId13"/>
                      <a:stretch>
                        <a:fillRect/>
                      </a:stretch>
                    </p:blipFill>
                    <p:spPr>
                      <a:xfrm>
                        <a:off x="7754357" y="6221715"/>
                        <a:ext cx="1339850" cy="323850"/>
                      </a:xfrm>
                      <a:prstGeom prst="rect">
                        <a:avLst/>
                      </a:prstGeom>
                    </p:spPr>
                  </p:pic>
                </p:oleObj>
              </mc:Fallback>
            </mc:AlternateContent>
          </a:graphicData>
        </a:graphic>
      </p:graphicFrame>
      <p:graphicFrame>
        <p:nvGraphicFramePr>
          <p:cNvPr id="22" name="Object 21"/>
          <p:cNvGraphicFramePr>
            <a:graphicFrameLocks noChangeAspect="1"/>
          </p:cNvGraphicFramePr>
          <p:nvPr/>
        </p:nvGraphicFramePr>
        <p:xfrm>
          <a:off x="7772400" y="6553200"/>
          <a:ext cx="1339850" cy="323850"/>
        </p:xfrm>
        <a:graphic>
          <a:graphicData uri="http://schemas.openxmlformats.org/presentationml/2006/ole">
            <mc:AlternateContent xmlns:mc="http://schemas.openxmlformats.org/markup-compatibility/2006">
              <mc:Choice xmlns:v="urn:schemas-microsoft-com:vml" Requires="v">
                <p:oleObj spid="_x0000_s13318" name="Equation" r:id="rId14" imgW="736560" imgH="177480" progId="Equation.3">
                  <p:embed/>
                </p:oleObj>
              </mc:Choice>
              <mc:Fallback>
                <p:oleObj name="Equation" r:id="rId14" imgW="736560" imgH="177480" progId="Equation.3">
                  <p:embed/>
                  <p:pic>
                    <p:nvPicPr>
                      <p:cNvPr id="22" name="Object 21"/>
                      <p:cNvPicPr/>
                      <p:nvPr/>
                    </p:nvPicPr>
                    <p:blipFill>
                      <a:blip r:embed="rId15"/>
                      <a:stretch>
                        <a:fillRect/>
                      </a:stretch>
                    </p:blipFill>
                    <p:spPr>
                      <a:xfrm>
                        <a:off x="7772400" y="6553200"/>
                        <a:ext cx="1339850" cy="323850"/>
                      </a:xfrm>
                      <a:prstGeom prst="rect">
                        <a:avLst/>
                      </a:prstGeom>
                    </p:spPr>
                  </p:pic>
                </p:oleObj>
              </mc:Fallback>
            </mc:AlternateContent>
          </a:graphicData>
        </a:graphic>
      </p:graphicFrame>
      <p:sp>
        <p:nvSpPr>
          <p:cNvPr id="23" name="Rectangle 22"/>
          <p:cNvSpPr/>
          <p:nvPr/>
        </p:nvSpPr>
        <p:spPr bwMode="auto">
          <a:xfrm>
            <a:off x="7751762" y="6545565"/>
            <a:ext cx="1392238" cy="31243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84333"/>
              </a:solidFill>
              <a:effectLst/>
              <a:uLnTx/>
              <a:uFillTx/>
              <a:latin typeface="Times"/>
              <a:ea typeface="+mn-ea"/>
              <a:cs typeface="Arial" charset="0"/>
            </a:endParaRPr>
          </a:p>
        </p:txBody>
      </p:sp>
      <p:sp>
        <p:nvSpPr>
          <p:cNvPr id="16" name="TextBox 15"/>
          <p:cNvSpPr txBox="1"/>
          <p:nvPr/>
        </p:nvSpPr>
        <p:spPr>
          <a:xfrm>
            <a:off x="3276600" y="4191000"/>
            <a:ext cx="518160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dirty="0">
                <a:ln>
                  <a:noFill/>
                </a:ln>
                <a:solidFill>
                  <a:srgbClr val="FF0000"/>
                </a:solidFill>
                <a:effectLst/>
                <a:uLnTx/>
                <a:uFillTx/>
                <a:latin typeface="Arial" charset="0"/>
                <a:ea typeface="+mn-ea"/>
                <a:cs typeface="Arial" charset="0"/>
              </a:rPr>
              <a:t>Need to use this form as we aren’t at 298 K</a:t>
            </a:r>
          </a:p>
        </p:txBody>
      </p:sp>
      <p:sp>
        <p:nvSpPr>
          <p:cNvPr id="24" name="Title 1">
            <a:extLst>
              <a:ext uri="{FF2B5EF4-FFF2-40B4-BE49-F238E27FC236}">
                <a16:creationId xmlns:a16="http://schemas.microsoft.com/office/drawing/2014/main" id="{F6C09E08-ACAE-EF40-AF4A-A739CA0E18E9}"/>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84333"/>
                </a:solidFill>
                <a:effectLst/>
                <a:uLnTx/>
                <a:uFillTx/>
                <a:latin typeface="Georgia"/>
                <a:ea typeface="+mj-ea"/>
                <a:cs typeface="Georgia"/>
              </a:rPr>
              <a:t>Your Turn </a:t>
            </a:r>
            <a:r>
              <a:rPr kumimoji="0" lang="en-US" sz="3200" b="0" i="0" u="none" strike="noStrike" kern="0" cap="none" spc="0" normalizeH="0" baseline="0" noProof="0" dirty="0" err="1">
                <a:ln>
                  <a:noFill/>
                </a:ln>
                <a:solidFill>
                  <a:srgbClr val="084333"/>
                </a:solidFill>
                <a:effectLst/>
                <a:uLnTx/>
                <a:uFillTx/>
                <a:latin typeface="Georgia"/>
                <a:ea typeface="+mj-ea"/>
                <a:cs typeface="Georgia"/>
              </a:rPr>
              <a:t>TopHat</a:t>
            </a:r>
            <a:r>
              <a:rPr kumimoji="0" lang="en-US" sz="3200" b="0" i="0" u="none" strike="noStrike" kern="0" cap="none" spc="0" normalizeH="0" baseline="0" noProof="0" dirty="0">
                <a:ln>
                  <a:noFill/>
                </a:ln>
                <a:solidFill>
                  <a:srgbClr val="084333"/>
                </a:solidFill>
                <a:effectLst/>
                <a:uLnTx/>
                <a:uFillTx/>
                <a:latin typeface="Georgia"/>
                <a:ea typeface="+mj-ea"/>
                <a:cs typeface="Georgia"/>
              </a:rPr>
              <a:t> Solution: Nernst Equation</a:t>
            </a:r>
            <a:endParaRPr kumimoji="0" lang="en-US" sz="32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endParaRPr>
          </a:p>
        </p:txBody>
      </p:sp>
    </p:spTree>
    <p:custDataLst>
      <p:tags r:id="rId2"/>
    </p:custDataLst>
    <p:extLst>
      <p:ext uri="{BB962C8B-B14F-4D97-AF65-F5344CB8AC3E}">
        <p14:creationId xmlns:p14="http://schemas.microsoft.com/office/powerpoint/2010/main" val="33358356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P spid="23" grpId="0" animBg="1"/>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3" name="Rectangle 1028"/>
          <p:cNvSpPr>
            <a:spLocks noChangeArrowheads="1"/>
          </p:cNvSpPr>
          <p:nvPr/>
        </p:nvSpPr>
        <p:spPr bwMode="auto">
          <a:xfrm>
            <a:off x="2462213" y="3252788"/>
            <a:ext cx="184150" cy="457200"/>
          </a:xfrm>
          <a:prstGeom prst="rect">
            <a:avLst/>
          </a:prstGeom>
          <a:noFill/>
          <a:ln w="9525">
            <a:noFill/>
            <a:miter lim="800000"/>
            <a:headEnd/>
            <a:tailEnd/>
          </a:ln>
        </p:spPr>
        <p:txBody>
          <a:bodyPr wrap="none">
            <a:spAutoFit/>
          </a:bodyPr>
          <a:lstStyle/>
          <a:p>
            <a:pPr eaLnBrk="0" hangingPunct="0"/>
            <a:endParaRPr lang="en-US"/>
          </a:p>
        </p:txBody>
      </p:sp>
      <p:sp>
        <p:nvSpPr>
          <p:cNvPr id="713734" name="Text Box 1029"/>
          <p:cNvSpPr txBox="1">
            <a:spLocks noChangeArrowheads="1"/>
          </p:cNvSpPr>
          <p:nvPr/>
        </p:nvSpPr>
        <p:spPr bwMode="auto">
          <a:xfrm>
            <a:off x="76200" y="990600"/>
            <a:ext cx="8991600" cy="2837700"/>
          </a:xfrm>
          <a:prstGeom prst="rect">
            <a:avLst/>
          </a:prstGeom>
          <a:noFill/>
          <a:ln w="9525">
            <a:noFill/>
            <a:miter lim="800000"/>
            <a:headEnd/>
            <a:tailEnd/>
          </a:ln>
        </p:spPr>
        <p:txBody>
          <a:bodyPr wrap="square">
            <a:spAutoFit/>
          </a:bodyPr>
          <a:lstStyle/>
          <a:p>
            <a:pPr eaLnBrk="0" hangingPunct="0">
              <a:spcBef>
                <a:spcPct val="20000"/>
              </a:spcBef>
            </a:pPr>
            <a:r>
              <a:rPr lang="en-US" sz="2600" dirty="0">
                <a:solidFill>
                  <a:schemeClr val="accent4"/>
                </a:solidFill>
                <a:ea typeface="ＭＳ Ｐゴシック" charset="-128"/>
              </a:rPr>
              <a:t>Consider the cell reaction below, starting at standard conditions:</a:t>
            </a:r>
          </a:p>
          <a:p>
            <a:pPr algn="ctr" eaLnBrk="0" hangingPunct="0">
              <a:spcBef>
                <a:spcPct val="20000"/>
              </a:spcBef>
            </a:pPr>
            <a:r>
              <a:rPr lang="en-US" sz="3200" dirty="0">
                <a:solidFill>
                  <a:schemeClr val="accent4"/>
                </a:solidFill>
                <a:ea typeface="ＭＳ Ｐゴシック" charset="-128"/>
              </a:rPr>
              <a:t>Cu</a:t>
            </a:r>
            <a:r>
              <a:rPr lang="en-US" sz="3200" baseline="30000" dirty="0">
                <a:solidFill>
                  <a:schemeClr val="accent4"/>
                </a:solidFill>
                <a:ea typeface="ＭＳ Ｐゴシック" charset="-128"/>
              </a:rPr>
              <a:t>2+</a:t>
            </a:r>
            <a:r>
              <a:rPr lang="en-US" sz="3200" dirty="0">
                <a:solidFill>
                  <a:schemeClr val="accent4"/>
                </a:solidFill>
                <a:ea typeface="ＭＳ Ｐゴシック" charset="-128"/>
              </a:rPr>
              <a:t>(</a:t>
            </a:r>
            <a:r>
              <a:rPr lang="en-US" sz="3200" i="1" dirty="0" err="1">
                <a:solidFill>
                  <a:schemeClr val="accent4"/>
                </a:solidFill>
                <a:ea typeface="ＭＳ Ｐゴシック" charset="-128"/>
              </a:rPr>
              <a:t>aq</a:t>
            </a:r>
            <a:r>
              <a:rPr lang="en-US" sz="3200" dirty="0">
                <a:solidFill>
                  <a:schemeClr val="accent4"/>
                </a:solidFill>
                <a:ea typeface="ＭＳ Ｐゴシック" charset="-128"/>
              </a:rPr>
              <a:t>)  +  Zn(</a:t>
            </a:r>
            <a:r>
              <a:rPr lang="en-US" sz="3200" i="1" dirty="0">
                <a:solidFill>
                  <a:schemeClr val="accent4"/>
                </a:solidFill>
                <a:ea typeface="ＭＳ Ｐゴシック" charset="-128"/>
              </a:rPr>
              <a:t>s</a:t>
            </a:r>
            <a:r>
              <a:rPr lang="en-US" sz="3200" dirty="0">
                <a:solidFill>
                  <a:schemeClr val="accent4"/>
                </a:solidFill>
                <a:ea typeface="ＭＳ Ｐゴシック" charset="-128"/>
              </a:rPr>
              <a:t>)  </a:t>
            </a:r>
            <a:r>
              <a:rPr lang="en-US" sz="3200" dirty="0">
                <a:solidFill>
                  <a:schemeClr val="accent4"/>
                </a:solidFill>
                <a:latin typeface="Arial" panose="020B0604020202020204" pitchFamily="34" charset="0"/>
                <a:ea typeface="ＭＳ Ｐゴシック" charset="-128"/>
                <a:cs typeface="Arial" panose="020B0604020202020204" pitchFamily="34" charset="0"/>
                <a:sym typeface="Wingdings" pitchFamily="2" charset="2"/>
              </a:rPr>
              <a:t>→</a:t>
            </a:r>
            <a:r>
              <a:rPr lang="en-US" sz="3200" dirty="0">
                <a:solidFill>
                  <a:schemeClr val="accent4"/>
                </a:solidFill>
                <a:ea typeface="ＭＳ Ｐゴシック" charset="-128"/>
              </a:rPr>
              <a:t>  Zn</a:t>
            </a:r>
            <a:r>
              <a:rPr lang="en-US" sz="3200" baseline="30000" dirty="0">
                <a:solidFill>
                  <a:schemeClr val="accent4"/>
                </a:solidFill>
                <a:ea typeface="ＭＳ Ｐゴシック" charset="-128"/>
              </a:rPr>
              <a:t>2+</a:t>
            </a:r>
            <a:r>
              <a:rPr lang="en-US" sz="3200" dirty="0">
                <a:solidFill>
                  <a:schemeClr val="accent4"/>
                </a:solidFill>
                <a:ea typeface="ＭＳ Ｐゴシック" charset="-128"/>
              </a:rPr>
              <a:t>(</a:t>
            </a:r>
            <a:r>
              <a:rPr lang="en-US" sz="3200" i="1" dirty="0" err="1">
                <a:solidFill>
                  <a:schemeClr val="accent4"/>
                </a:solidFill>
                <a:ea typeface="ＭＳ Ｐゴシック" charset="-128"/>
              </a:rPr>
              <a:t>aq</a:t>
            </a:r>
            <a:r>
              <a:rPr lang="en-US" sz="3200" dirty="0">
                <a:solidFill>
                  <a:schemeClr val="accent4"/>
                </a:solidFill>
                <a:ea typeface="ＭＳ Ｐゴシック" charset="-128"/>
              </a:rPr>
              <a:t>)  +  Cu(</a:t>
            </a:r>
            <a:r>
              <a:rPr lang="en-US" sz="3200" i="1" dirty="0">
                <a:solidFill>
                  <a:schemeClr val="accent4"/>
                </a:solidFill>
                <a:ea typeface="ＭＳ Ｐゴシック" charset="-128"/>
              </a:rPr>
              <a:t>s</a:t>
            </a:r>
            <a:r>
              <a:rPr lang="en-US" sz="3200" dirty="0">
                <a:solidFill>
                  <a:schemeClr val="accent4"/>
                </a:solidFill>
                <a:ea typeface="ＭＳ Ｐゴシック" charset="-128"/>
              </a:rPr>
              <a:t>) </a:t>
            </a:r>
          </a:p>
          <a:p>
            <a:pPr eaLnBrk="0" hangingPunct="0">
              <a:spcBef>
                <a:spcPct val="20000"/>
              </a:spcBef>
            </a:pPr>
            <a:r>
              <a:rPr lang="en-US" sz="2600" dirty="0">
                <a:solidFill>
                  <a:schemeClr val="accent4"/>
                </a:solidFill>
                <a:ea typeface="ＭＳ Ｐゴシック" charset="-128"/>
              </a:rPr>
              <a:t>Determine the cell potential after the reaction has proceeded enough for the [Zn</a:t>
            </a:r>
            <a:r>
              <a:rPr lang="en-US" sz="2600" baseline="30000" dirty="0">
                <a:solidFill>
                  <a:schemeClr val="accent4"/>
                </a:solidFill>
                <a:ea typeface="ＭＳ Ｐゴシック" charset="-128"/>
              </a:rPr>
              <a:t>2+</a:t>
            </a:r>
            <a:r>
              <a:rPr lang="en-US" sz="2600" dirty="0">
                <a:solidFill>
                  <a:schemeClr val="accent4"/>
                </a:solidFill>
                <a:ea typeface="ＭＳ Ｐゴシック" charset="-128"/>
              </a:rPr>
              <a:t>] to have changed by 0.35 </a:t>
            </a:r>
            <a:r>
              <a:rPr lang="en-US" sz="2600" dirty="0" err="1">
                <a:solidFill>
                  <a:schemeClr val="accent4"/>
                </a:solidFill>
                <a:ea typeface="ＭＳ Ｐゴシック" charset="-128"/>
              </a:rPr>
              <a:t>mol</a:t>
            </a:r>
            <a:r>
              <a:rPr lang="en-US" sz="2600" dirty="0">
                <a:solidFill>
                  <a:schemeClr val="accent4"/>
                </a:solidFill>
                <a:ea typeface="ＭＳ Ｐゴシック" charset="-128"/>
              </a:rPr>
              <a:t>/L at 25 </a:t>
            </a:r>
            <a:r>
              <a:rPr lang="en-US" sz="2600" baseline="30000" dirty="0" err="1">
                <a:solidFill>
                  <a:schemeClr val="accent4"/>
                </a:solidFill>
                <a:ea typeface="ＭＳ Ｐゴシック" charset="-128"/>
              </a:rPr>
              <a:t>o</a:t>
            </a:r>
            <a:r>
              <a:rPr lang="en-US" sz="2600" dirty="0" err="1">
                <a:solidFill>
                  <a:schemeClr val="accent4"/>
                </a:solidFill>
                <a:ea typeface="ＭＳ Ｐゴシック" charset="-128"/>
              </a:rPr>
              <a:t>C.</a:t>
            </a:r>
            <a:endParaRPr lang="en-US" sz="2600" dirty="0">
              <a:solidFill>
                <a:schemeClr val="accent4"/>
              </a:solidFill>
              <a:ea typeface="ＭＳ Ｐゴシック" charset="-128"/>
            </a:endParaRPr>
          </a:p>
        </p:txBody>
      </p:sp>
      <p:sp>
        <p:nvSpPr>
          <p:cNvPr id="8"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Practice: Nernst Equation</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6" name="Object 5"/>
          <p:cNvGraphicFramePr>
            <a:graphicFrameLocks noChangeAspect="1"/>
          </p:cNvGraphicFramePr>
          <p:nvPr>
            <p:extLst>
              <p:ext uri="{D42A27DB-BD31-4B8C-83A1-F6EECF244321}">
                <p14:modId xmlns:p14="http://schemas.microsoft.com/office/powerpoint/2010/main" val="3704158369"/>
              </p:ext>
            </p:extLst>
          </p:nvPr>
        </p:nvGraphicFramePr>
        <p:xfrm>
          <a:off x="234190" y="4007983"/>
          <a:ext cx="3221405" cy="789889"/>
        </p:xfrm>
        <a:graphic>
          <a:graphicData uri="http://schemas.openxmlformats.org/presentationml/2006/ole">
            <mc:AlternateContent xmlns:mc="http://schemas.openxmlformats.org/markup-compatibility/2006">
              <mc:Choice xmlns:v="urn:schemas-microsoft-com:vml" Requires="v">
                <p:oleObj spid="_x0000_s14337" name="Equation" r:id="rId4" imgW="1600200" imgH="393480" progId="Equation.3">
                  <p:embed/>
                </p:oleObj>
              </mc:Choice>
              <mc:Fallback>
                <p:oleObj name="Equation" r:id="rId4" imgW="1600200" imgH="393480" progId="Equation.3">
                  <p:embed/>
                  <p:pic>
                    <p:nvPicPr>
                      <p:cNvPr id="6" name="Object 5"/>
                      <p:cNvPicPr/>
                      <p:nvPr/>
                    </p:nvPicPr>
                    <p:blipFill>
                      <a:blip r:embed="rId5"/>
                      <a:stretch>
                        <a:fillRect/>
                      </a:stretch>
                    </p:blipFill>
                    <p:spPr>
                      <a:xfrm>
                        <a:off x="234190" y="4007983"/>
                        <a:ext cx="3221405" cy="789889"/>
                      </a:xfrm>
                      <a:prstGeom prst="rect">
                        <a:avLst/>
                      </a:prstGeom>
                    </p:spPr>
                  </p:pic>
                </p:oleObj>
              </mc:Fallback>
            </mc:AlternateContent>
          </a:graphicData>
        </a:graphic>
      </p:graphicFrame>
      <p:sp>
        <p:nvSpPr>
          <p:cNvPr id="7" name="TextBox 6"/>
          <p:cNvSpPr txBox="1"/>
          <p:nvPr/>
        </p:nvSpPr>
        <p:spPr>
          <a:xfrm>
            <a:off x="0" y="3730960"/>
            <a:ext cx="2133600" cy="400110"/>
          </a:xfrm>
          <a:prstGeom prst="rect">
            <a:avLst/>
          </a:prstGeom>
          <a:noFill/>
        </p:spPr>
        <p:txBody>
          <a:bodyPr wrap="square" rtlCol="0">
            <a:spAutoFit/>
          </a:bodyPr>
          <a:lstStyle/>
          <a:p>
            <a:r>
              <a:rPr lang="en-US" sz="2000" i="1" dirty="0">
                <a:solidFill>
                  <a:srgbClr val="3366FF"/>
                </a:solidFill>
              </a:rPr>
              <a:t>Nernst Equation</a:t>
            </a:r>
          </a:p>
        </p:txBody>
      </p:sp>
      <p:graphicFrame>
        <p:nvGraphicFramePr>
          <p:cNvPr id="10" name="Object 9"/>
          <p:cNvGraphicFramePr>
            <a:graphicFrameLocks noChangeAspect="1"/>
          </p:cNvGraphicFramePr>
          <p:nvPr>
            <p:extLst>
              <p:ext uri="{D42A27DB-BD31-4B8C-83A1-F6EECF244321}">
                <p14:modId xmlns:p14="http://schemas.microsoft.com/office/powerpoint/2010/main" val="2843368349"/>
              </p:ext>
            </p:extLst>
          </p:nvPr>
        </p:nvGraphicFramePr>
        <p:xfrm>
          <a:off x="3657600" y="3276600"/>
          <a:ext cx="1397000" cy="1140525"/>
        </p:xfrm>
        <a:graphic>
          <a:graphicData uri="http://schemas.openxmlformats.org/presentationml/2006/ole">
            <mc:AlternateContent xmlns:mc="http://schemas.openxmlformats.org/markup-compatibility/2006">
              <mc:Choice xmlns:v="urn:schemas-microsoft-com:vml" Requires="v">
                <p:oleObj spid="_x0000_s14338" name="Equation" r:id="rId6" imgW="1054100" imgH="863600" progId="Equation.3">
                  <p:embed/>
                </p:oleObj>
              </mc:Choice>
              <mc:Fallback>
                <p:oleObj name="Equation" r:id="rId6" imgW="1054100" imgH="863600" progId="Equation.3">
                  <p:embed/>
                  <p:pic>
                    <p:nvPicPr>
                      <p:cNvPr id="10" name="Object 9"/>
                      <p:cNvPicPr/>
                      <p:nvPr/>
                    </p:nvPicPr>
                    <p:blipFill>
                      <a:blip r:embed="rId7"/>
                      <a:stretch>
                        <a:fillRect/>
                      </a:stretch>
                    </p:blipFill>
                    <p:spPr>
                      <a:xfrm>
                        <a:off x="3657600" y="3276600"/>
                        <a:ext cx="1397000" cy="1140525"/>
                      </a:xfrm>
                      <a:prstGeom prst="rect">
                        <a:avLst/>
                      </a:prstGeom>
                    </p:spPr>
                  </p:pic>
                </p:oleObj>
              </mc:Fallback>
            </mc:AlternateContent>
          </a:graphicData>
        </a:graphic>
      </p:graphicFrame>
      <p:sp>
        <p:nvSpPr>
          <p:cNvPr id="13" name="Rectangle 12"/>
          <p:cNvSpPr/>
          <p:nvPr/>
        </p:nvSpPr>
        <p:spPr>
          <a:xfrm>
            <a:off x="5258753" y="3404050"/>
            <a:ext cx="1247457" cy="461665"/>
          </a:xfrm>
          <a:prstGeom prst="rect">
            <a:avLst/>
          </a:prstGeom>
        </p:spPr>
        <p:txBody>
          <a:bodyPr wrap="none">
            <a:spAutoFit/>
          </a:bodyPr>
          <a:lstStyle/>
          <a:p>
            <a:pPr marL="90488" indent="-90488" algn="ctr" eaLnBrk="1" hangingPunct="1">
              <a:spcBef>
                <a:spcPts val="600"/>
              </a:spcBef>
              <a:buFontTx/>
              <a:buNone/>
            </a:pPr>
            <a:r>
              <a:rPr lang="pt-BR" altLang="en-US" sz="2400" i="1" dirty="0">
                <a:solidFill>
                  <a:schemeClr val="accent4"/>
                </a:solidFill>
                <a:latin typeface="Arial"/>
                <a:cs typeface="Arial"/>
              </a:rPr>
              <a:t>n</a:t>
            </a:r>
            <a:r>
              <a:rPr lang="pt-BR" altLang="en-US" sz="2400" dirty="0">
                <a:solidFill>
                  <a:schemeClr val="accent4"/>
                </a:solidFill>
                <a:latin typeface="Arial"/>
                <a:cs typeface="Arial"/>
              </a:rPr>
              <a:t> = 2 e</a:t>
            </a:r>
            <a:r>
              <a:rPr lang="pt-BR" altLang="en-US" sz="2400" baseline="30000" dirty="0">
                <a:solidFill>
                  <a:schemeClr val="accent4"/>
                </a:solidFill>
                <a:latin typeface="Arial"/>
                <a:cs typeface="Arial"/>
              </a:rPr>
              <a:t>–</a:t>
            </a:r>
            <a:endParaRPr lang="en-US" sz="2400" dirty="0">
              <a:solidFill>
                <a:schemeClr val="accent4"/>
              </a:solidFill>
            </a:endParaRPr>
          </a:p>
        </p:txBody>
      </p:sp>
      <p:sp>
        <p:nvSpPr>
          <p:cNvPr id="14" name="TextBox 13"/>
          <p:cNvSpPr txBox="1"/>
          <p:nvPr/>
        </p:nvSpPr>
        <p:spPr>
          <a:xfrm>
            <a:off x="5556237" y="4373989"/>
            <a:ext cx="3626675" cy="769441"/>
          </a:xfrm>
          <a:prstGeom prst="rect">
            <a:avLst/>
          </a:prstGeom>
          <a:noFill/>
        </p:spPr>
        <p:txBody>
          <a:bodyPr wrap="square" rtlCol="0">
            <a:spAutoFit/>
          </a:bodyPr>
          <a:lstStyle/>
          <a:p>
            <a:pPr algn="ctr"/>
            <a:r>
              <a:rPr lang="en-US" sz="2200" dirty="0">
                <a:solidFill>
                  <a:srgbClr val="FF0000"/>
                </a:solidFill>
              </a:rPr>
              <a:t>Standard Reduction Potentials (from Table A6.1)</a:t>
            </a:r>
          </a:p>
        </p:txBody>
      </p:sp>
      <p:sp>
        <p:nvSpPr>
          <p:cNvPr id="15" name="Rectangle 14"/>
          <p:cNvSpPr/>
          <p:nvPr/>
        </p:nvSpPr>
        <p:spPr>
          <a:xfrm>
            <a:off x="5560144" y="5062063"/>
            <a:ext cx="3514104" cy="907941"/>
          </a:xfrm>
          <a:prstGeom prst="rect">
            <a:avLst/>
          </a:prstGeom>
        </p:spPr>
        <p:txBody>
          <a:bodyPr wrap="none">
            <a:spAutoFit/>
          </a:bodyPr>
          <a:lstStyle/>
          <a:p>
            <a:pPr marL="90488" indent="-90488" algn="ctr" eaLnBrk="1" hangingPunct="1">
              <a:spcBef>
                <a:spcPts val="600"/>
              </a:spcBef>
              <a:buFontTx/>
              <a:buNone/>
            </a:pPr>
            <a:r>
              <a:rPr lang="en-US" sz="2400" dirty="0">
                <a:solidFill>
                  <a:schemeClr val="accent4"/>
                </a:solidFill>
              </a:rPr>
              <a:t>Cu</a:t>
            </a:r>
            <a:r>
              <a:rPr lang="en-US" sz="2400" baseline="30000" dirty="0">
                <a:solidFill>
                  <a:schemeClr val="accent4"/>
                </a:solidFill>
              </a:rPr>
              <a:t>2+</a:t>
            </a:r>
            <a:r>
              <a:rPr lang="en-US" sz="2400" dirty="0">
                <a:solidFill>
                  <a:schemeClr val="accent4"/>
                </a:solidFill>
              </a:rPr>
              <a:t>(</a:t>
            </a:r>
            <a:r>
              <a:rPr lang="en-US" sz="2400" i="1" dirty="0" err="1">
                <a:solidFill>
                  <a:schemeClr val="accent4"/>
                </a:solidFill>
              </a:rPr>
              <a:t>aq</a:t>
            </a:r>
            <a:r>
              <a:rPr lang="en-US" sz="2400" dirty="0">
                <a:solidFill>
                  <a:schemeClr val="accent4"/>
                </a:solidFill>
              </a:rPr>
              <a:t>)</a:t>
            </a:r>
            <a:r>
              <a:rPr lang="en-US" sz="2400" baseline="30000" dirty="0">
                <a:solidFill>
                  <a:schemeClr val="accent4"/>
                </a:solidFill>
              </a:rPr>
              <a:t>  </a:t>
            </a:r>
            <a:r>
              <a:rPr lang="en-US" sz="2400" dirty="0">
                <a:solidFill>
                  <a:schemeClr val="accent4"/>
                </a:solidFill>
              </a:rPr>
              <a:t>+ 2e</a:t>
            </a:r>
            <a:r>
              <a:rPr lang="en-US" sz="2400" baseline="30000" dirty="0">
                <a:solidFill>
                  <a:schemeClr val="accent4"/>
                </a:solidFill>
              </a:rPr>
              <a:t>–</a:t>
            </a:r>
            <a:r>
              <a:rPr lang="en-US" sz="2400" dirty="0">
                <a:solidFill>
                  <a:schemeClr val="accent4"/>
                </a:solidFill>
              </a:rPr>
              <a:t> </a:t>
            </a:r>
            <a:r>
              <a:rPr lang="en-US" sz="2400" dirty="0">
                <a:solidFill>
                  <a:schemeClr val="accent4"/>
                </a:solidFill>
                <a:latin typeface="Arial" panose="020B0604020202020204" pitchFamily="34" charset="0"/>
                <a:cs typeface="Arial" panose="020B0604020202020204" pitchFamily="34" charset="0"/>
                <a:sym typeface="Wingdings" pitchFamily="2" charset="2"/>
              </a:rPr>
              <a:t>→</a:t>
            </a:r>
            <a:r>
              <a:rPr lang="en-US" sz="2400" dirty="0">
                <a:solidFill>
                  <a:schemeClr val="accent4"/>
                </a:solidFill>
              </a:rPr>
              <a:t>  Cu(</a:t>
            </a:r>
            <a:r>
              <a:rPr lang="en-US" sz="2400" i="1" dirty="0">
                <a:solidFill>
                  <a:schemeClr val="accent4"/>
                </a:solidFill>
              </a:rPr>
              <a:t>s</a:t>
            </a:r>
            <a:r>
              <a:rPr lang="en-US" sz="2400" dirty="0">
                <a:solidFill>
                  <a:schemeClr val="accent4"/>
                </a:solidFill>
              </a:rPr>
              <a:t>)</a:t>
            </a:r>
          </a:p>
          <a:p>
            <a:pPr marL="90488" indent="-90488" algn="ctr" eaLnBrk="1" hangingPunct="1">
              <a:spcBef>
                <a:spcPts val="600"/>
              </a:spcBef>
              <a:buFontTx/>
              <a:buNone/>
            </a:pPr>
            <a:r>
              <a:rPr lang="en-US" sz="2400" i="1" dirty="0">
                <a:solidFill>
                  <a:schemeClr val="accent4"/>
                </a:solidFill>
              </a:rPr>
              <a:t>                 </a:t>
            </a:r>
            <a:r>
              <a:rPr lang="en-US" sz="2400" i="1" dirty="0" err="1">
                <a:solidFill>
                  <a:schemeClr val="accent4"/>
                </a:solidFill>
              </a:rPr>
              <a:t>E</a:t>
            </a:r>
            <a:r>
              <a:rPr lang="en-US" sz="2400" i="1" baseline="30000" dirty="0" err="1">
                <a:solidFill>
                  <a:schemeClr val="accent4"/>
                </a:solidFill>
              </a:rPr>
              <a:t>o</a:t>
            </a:r>
            <a:r>
              <a:rPr lang="en-US" sz="2400" dirty="0">
                <a:solidFill>
                  <a:schemeClr val="accent4"/>
                </a:solidFill>
              </a:rPr>
              <a:t> = 0.342 V</a:t>
            </a:r>
          </a:p>
        </p:txBody>
      </p:sp>
      <p:sp>
        <p:nvSpPr>
          <p:cNvPr id="16" name="Rectangle 15"/>
          <p:cNvSpPr/>
          <p:nvPr/>
        </p:nvSpPr>
        <p:spPr>
          <a:xfrm>
            <a:off x="5521774" y="5976463"/>
            <a:ext cx="3700052" cy="907941"/>
          </a:xfrm>
          <a:prstGeom prst="rect">
            <a:avLst/>
          </a:prstGeom>
        </p:spPr>
        <p:txBody>
          <a:bodyPr wrap="none">
            <a:spAutoFit/>
          </a:bodyPr>
          <a:lstStyle/>
          <a:p>
            <a:pPr marL="90488" indent="-90488" algn="ctr" eaLnBrk="1" hangingPunct="1">
              <a:spcBef>
                <a:spcPts val="600"/>
              </a:spcBef>
              <a:buFontTx/>
              <a:buNone/>
            </a:pPr>
            <a:r>
              <a:rPr lang="en-US" sz="2400" dirty="0">
                <a:solidFill>
                  <a:schemeClr val="accent4"/>
                </a:solidFill>
              </a:rPr>
              <a:t>Zn</a:t>
            </a:r>
            <a:r>
              <a:rPr lang="en-US" sz="2400" baseline="30000" dirty="0">
                <a:solidFill>
                  <a:schemeClr val="accent4"/>
                </a:solidFill>
              </a:rPr>
              <a:t>2+</a:t>
            </a:r>
            <a:r>
              <a:rPr lang="en-US" sz="2400" dirty="0">
                <a:solidFill>
                  <a:schemeClr val="accent4"/>
                </a:solidFill>
              </a:rPr>
              <a:t>(</a:t>
            </a:r>
            <a:r>
              <a:rPr lang="en-US" sz="2400" i="1" dirty="0" err="1">
                <a:solidFill>
                  <a:schemeClr val="accent4"/>
                </a:solidFill>
              </a:rPr>
              <a:t>aq</a:t>
            </a:r>
            <a:r>
              <a:rPr lang="en-US" sz="2400" dirty="0">
                <a:solidFill>
                  <a:schemeClr val="accent4"/>
                </a:solidFill>
              </a:rPr>
              <a:t>) + 2e</a:t>
            </a:r>
            <a:r>
              <a:rPr lang="en-US" sz="2400" baseline="30000" dirty="0">
                <a:solidFill>
                  <a:schemeClr val="accent4"/>
                </a:solidFill>
              </a:rPr>
              <a:t>–  </a:t>
            </a:r>
            <a:r>
              <a:rPr lang="en-US" sz="2400" dirty="0">
                <a:solidFill>
                  <a:schemeClr val="accent4"/>
                </a:solidFill>
                <a:latin typeface="Arial" panose="020B0604020202020204" pitchFamily="34" charset="0"/>
                <a:cs typeface="Arial" panose="020B0604020202020204" pitchFamily="34" charset="0"/>
                <a:sym typeface="Wingdings" pitchFamily="2" charset="2"/>
              </a:rPr>
              <a:t>→</a:t>
            </a:r>
            <a:r>
              <a:rPr lang="en-US" sz="2400" dirty="0">
                <a:solidFill>
                  <a:schemeClr val="accent4"/>
                </a:solidFill>
              </a:rPr>
              <a:t>  Zn(</a:t>
            </a:r>
            <a:r>
              <a:rPr lang="en-US" sz="2400" i="1" dirty="0">
                <a:solidFill>
                  <a:schemeClr val="accent4"/>
                </a:solidFill>
              </a:rPr>
              <a:t>s</a:t>
            </a:r>
            <a:r>
              <a:rPr lang="en-US" sz="2400" dirty="0">
                <a:solidFill>
                  <a:schemeClr val="accent4"/>
                </a:solidFill>
              </a:rPr>
              <a:t>)</a:t>
            </a:r>
          </a:p>
          <a:p>
            <a:pPr marL="90488" indent="-90488" algn="ctr" eaLnBrk="1" hangingPunct="1">
              <a:spcBef>
                <a:spcPts val="600"/>
              </a:spcBef>
              <a:buFontTx/>
              <a:buNone/>
            </a:pPr>
            <a:r>
              <a:rPr lang="en-US" sz="2400" dirty="0">
                <a:solidFill>
                  <a:schemeClr val="accent4"/>
                </a:solidFill>
              </a:rPr>
              <a:t>                  </a:t>
            </a:r>
            <a:r>
              <a:rPr lang="en-US" sz="2400" i="1" dirty="0" err="1">
                <a:solidFill>
                  <a:schemeClr val="accent4"/>
                </a:solidFill>
              </a:rPr>
              <a:t>E</a:t>
            </a:r>
            <a:r>
              <a:rPr lang="en-US" sz="2400" i="1" baseline="30000" dirty="0" err="1">
                <a:solidFill>
                  <a:schemeClr val="accent4"/>
                </a:solidFill>
              </a:rPr>
              <a:t>o</a:t>
            </a:r>
            <a:r>
              <a:rPr lang="en-US" sz="2400" dirty="0">
                <a:solidFill>
                  <a:schemeClr val="accent4"/>
                </a:solidFill>
              </a:rPr>
              <a:t> = –0.762 V </a:t>
            </a:r>
          </a:p>
        </p:txBody>
      </p:sp>
      <p:sp>
        <p:nvSpPr>
          <p:cNvPr id="17" name="Rectangle 16"/>
          <p:cNvSpPr/>
          <p:nvPr/>
        </p:nvSpPr>
        <p:spPr bwMode="auto">
          <a:xfrm>
            <a:off x="5556237" y="4310398"/>
            <a:ext cx="3587762" cy="2547602"/>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graphicFrame>
        <p:nvGraphicFramePr>
          <p:cNvPr id="18" name="Object 17"/>
          <p:cNvGraphicFramePr>
            <a:graphicFrameLocks noChangeAspect="1"/>
          </p:cNvGraphicFramePr>
          <p:nvPr>
            <p:extLst>
              <p:ext uri="{D42A27DB-BD31-4B8C-83A1-F6EECF244321}">
                <p14:modId xmlns:p14="http://schemas.microsoft.com/office/powerpoint/2010/main" val="86881432"/>
              </p:ext>
            </p:extLst>
          </p:nvPr>
        </p:nvGraphicFramePr>
        <p:xfrm>
          <a:off x="731067" y="4735461"/>
          <a:ext cx="2584450" cy="484188"/>
        </p:xfrm>
        <a:graphic>
          <a:graphicData uri="http://schemas.openxmlformats.org/presentationml/2006/ole">
            <mc:AlternateContent xmlns:mc="http://schemas.openxmlformats.org/markup-compatibility/2006">
              <mc:Choice xmlns:v="urn:schemas-microsoft-com:vml" Requires="v">
                <p:oleObj spid="_x0000_s14339" name="Equation" r:id="rId8" imgW="1282680" imgH="241200" progId="Equation.3">
                  <p:embed/>
                </p:oleObj>
              </mc:Choice>
              <mc:Fallback>
                <p:oleObj name="Equation" r:id="rId8" imgW="1282680" imgH="241200" progId="Equation.3">
                  <p:embed/>
                  <p:pic>
                    <p:nvPicPr>
                      <p:cNvPr id="18" name="Object 17"/>
                      <p:cNvPicPr/>
                      <p:nvPr/>
                    </p:nvPicPr>
                    <p:blipFill>
                      <a:blip r:embed="rId9"/>
                      <a:stretch>
                        <a:fillRect/>
                      </a:stretch>
                    </p:blipFill>
                    <p:spPr>
                      <a:xfrm>
                        <a:off x="731067" y="4735461"/>
                        <a:ext cx="2584450" cy="484188"/>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310595192"/>
              </p:ext>
            </p:extLst>
          </p:nvPr>
        </p:nvGraphicFramePr>
        <p:xfrm>
          <a:off x="705667" y="5234939"/>
          <a:ext cx="4759325" cy="484188"/>
        </p:xfrm>
        <a:graphic>
          <a:graphicData uri="http://schemas.openxmlformats.org/presentationml/2006/ole">
            <mc:AlternateContent xmlns:mc="http://schemas.openxmlformats.org/markup-compatibility/2006">
              <mc:Choice xmlns:v="urn:schemas-microsoft-com:vml" Requires="v">
                <p:oleObj spid="_x0000_s14340" name="Equation" r:id="rId10" imgW="2361960" imgH="241200" progId="Equation.3">
                  <p:embed/>
                </p:oleObj>
              </mc:Choice>
              <mc:Fallback>
                <p:oleObj name="Equation" r:id="rId10" imgW="2361960" imgH="241200" progId="Equation.3">
                  <p:embed/>
                  <p:pic>
                    <p:nvPicPr>
                      <p:cNvPr id="19" name="Object 18"/>
                      <p:cNvPicPr/>
                      <p:nvPr/>
                    </p:nvPicPr>
                    <p:blipFill>
                      <a:blip r:embed="rId11"/>
                      <a:stretch>
                        <a:fillRect/>
                      </a:stretch>
                    </p:blipFill>
                    <p:spPr>
                      <a:xfrm>
                        <a:off x="705667" y="5234939"/>
                        <a:ext cx="4759325" cy="484188"/>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4267606737"/>
              </p:ext>
            </p:extLst>
          </p:nvPr>
        </p:nvGraphicFramePr>
        <p:xfrm>
          <a:off x="260785" y="5656716"/>
          <a:ext cx="4832351" cy="841375"/>
        </p:xfrm>
        <a:graphic>
          <a:graphicData uri="http://schemas.openxmlformats.org/presentationml/2006/ole">
            <mc:AlternateContent xmlns:mc="http://schemas.openxmlformats.org/markup-compatibility/2006">
              <mc:Choice xmlns:v="urn:schemas-microsoft-com:vml" Requires="v">
                <p:oleObj spid="_x0000_s14341" name="Equation" r:id="rId12" imgW="2400120" imgH="419040" progId="Equation.3">
                  <p:embed/>
                </p:oleObj>
              </mc:Choice>
              <mc:Fallback>
                <p:oleObj name="Equation" r:id="rId12" imgW="2400120" imgH="419040" progId="Equation.3">
                  <p:embed/>
                  <p:pic>
                    <p:nvPicPr>
                      <p:cNvPr id="20" name="Object 19"/>
                      <p:cNvPicPr/>
                      <p:nvPr/>
                    </p:nvPicPr>
                    <p:blipFill>
                      <a:blip r:embed="rId13"/>
                      <a:stretch>
                        <a:fillRect/>
                      </a:stretch>
                    </p:blipFill>
                    <p:spPr>
                      <a:xfrm>
                        <a:off x="260785" y="5656716"/>
                        <a:ext cx="4832351" cy="841375"/>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575824230"/>
              </p:ext>
            </p:extLst>
          </p:nvPr>
        </p:nvGraphicFramePr>
        <p:xfrm>
          <a:off x="261580" y="6461080"/>
          <a:ext cx="3221038" cy="458788"/>
        </p:xfrm>
        <a:graphic>
          <a:graphicData uri="http://schemas.openxmlformats.org/presentationml/2006/ole">
            <mc:AlternateContent xmlns:mc="http://schemas.openxmlformats.org/markup-compatibility/2006">
              <mc:Choice xmlns:v="urn:schemas-microsoft-com:vml" Requires="v">
                <p:oleObj spid="_x0000_s14342" name="Equation" r:id="rId14" imgW="1600200" imgH="228600" progId="Equation.3">
                  <p:embed/>
                </p:oleObj>
              </mc:Choice>
              <mc:Fallback>
                <p:oleObj name="Equation" r:id="rId14" imgW="1600200" imgH="228600" progId="Equation.3">
                  <p:embed/>
                  <p:pic>
                    <p:nvPicPr>
                      <p:cNvPr id="21" name="Object 20"/>
                      <p:cNvPicPr/>
                      <p:nvPr/>
                    </p:nvPicPr>
                    <p:blipFill>
                      <a:blip r:embed="rId15"/>
                      <a:stretch>
                        <a:fillRect/>
                      </a:stretch>
                    </p:blipFill>
                    <p:spPr>
                      <a:xfrm>
                        <a:off x="261580" y="6461080"/>
                        <a:ext cx="3221038" cy="458788"/>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4127557847"/>
              </p:ext>
            </p:extLst>
          </p:nvPr>
        </p:nvGraphicFramePr>
        <p:xfrm>
          <a:off x="3469918" y="6477219"/>
          <a:ext cx="1277937" cy="357188"/>
        </p:xfrm>
        <a:graphic>
          <a:graphicData uri="http://schemas.openxmlformats.org/presentationml/2006/ole">
            <mc:AlternateContent xmlns:mc="http://schemas.openxmlformats.org/markup-compatibility/2006">
              <mc:Choice xmlns:v="urn:schemas-microsoft-com:vml" Requires="v">
                <p:oleObj spid="_x0000_s14343" name="Equation" r:id="rId16" imgW="634680" imgH="177480" progId="Equation.3">
                  <p:embed/>
                </p:oleObj>
              </mc:Choice>
              <mc:Fallback>
                <p:oleObj name="Equation" r:id="rId16" imgW="634680" imgH="177480" progId="Equation.3">
                  <p:embed/>
                  <p:pic>
                    <p:nvPicPr>
                      <p:cNvPr id="22" name="Object 21"/>
                      <p:cNvPicPr/>
                      <p:nvPr/>
                    </p:nvPicPr>
                    <p:blipFill>
                      <a:blip r:embed="rId17"/>
                      <a:stretch>
                        <a:fillRect/>
                      </a:stretch>
                    </p:blipFill>
                    <p:spPr>
                      <a:xfrm>
                        <a:off x="3469918" y="6477219"/>
                        <a:ext cx="1277937" cy="357188"/>
                      </a:xfrm>
                      <a:prstGeom prst="rect">
                        <a:avLst/>
                      </a:prstGeom>
                    </p:spPr>
                  </p:pic>
                </p:oleObj>
              </mc:Fallback>
            </mc:AlternateContent>
          </a:graphicData>
        </a:graphic>
      </p:graphicFrame>
      <p:sp>
        <p:nvSpPr>
          <p:cNvPr id="23" name="Rectangle 22"/>
          <p:cNvSpPr/>
          <p:nvPr/>
        </p:nvSpPr>
        <p:spPr bwMode="auto">
          <a:xfrm>
            <a:off x="3564270" y="6461080"/>
            <a:ext cx="1236330" cy="396920"/>
          </a:xfrm>
          <a:prstGeom prst="rect">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Tree>
    <p:extLst>
      <p:ext uri="{BB962C8B-B14F-4D97-AF65-F5344CB8AC3E}">
        <p14:creationId xmlns:p14="http://schemas.microsoft.com/office/powerpoint/2010/main" val="5430407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15" grpId="0"/>
      <p:bldP spid="16" grpId="0"/>
      <p:bldP spid="17"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76200" y="1061519"/>
            <a:ext cx="9018007" cy="1376881"/>
          </a:xfrm>
        </p:spPr>
        <p:txBody>
          <a:bodyPr/>
          <a:lstStyle/>
          <a:p>
            <a:pPr algn="l">
              <a:tabLst>
                <a:tab pos="349250" algn="l"/>
              </a:tabLst>
            </a:pPr>
            <a:r>
              <a:rPr lang="en-US" altLang="en-US" dirty="0">
                <a:solidFill>
                  <a:schemeClr val="accent4"/>
                </a:solidFill>
                <a:latin typeface="Arial"/>
                <a:cs typeface="Arial"/>
              </a:rPr>
              <a:t>If 15 g of aluminum from an empty soda can could be used as an anode of a battery, how long could it supply a current of 10 A? (A = C/s,)</a:t>
            </a:r>
            <a:br>
              <a:rPr lang="en-US" altLang="en-US" dirty="0">
                <a:solidFill>
                  <a:schemeClr val="accent4"/>
                </a:solidFill>
                <a:latin typeface="Arial"/>
                <a:cs typeface="Arial"/>
              </a:rPr>
            </a:br>
            <a:endParaRPr lang="en-US" altLang="en-US" dirty="0">
              <a:solidFill>
                <a:schemeClr val="accent4"/>
              </a:solidFill>
              <a:latin typeface="Arial"/>
              <a:cs typeface="Arial"/>
            </a:endParaRPr>
          </a:p>
        </p:txBody>
      </p:sp>
      <p:sp>
        <p:nvSpPr>
          <p:cNvPr id="2051" name="TPAnswers"/>
          <p:cNvSpPr>
            <a:spLocks noGrp="1"/>
          </p:cNvSpPr>
          <p:nvPr>
            <p:ph idx="1"/>
            <p:custDataLst>
              <p:tags r:id="rId2"/>
            </p:custDataLst>
          </p:nvPr>
        </p:nvSpPr>
        <p:spPr>
          <a:xfrm>
            <a:off x="152400" y="4109519"/>
            <a:ext cx="1828800" cy="2667000"/>
          </a:xfrm>
        </p:spPr>
        <p:txBody>
          <a:bodyPr/>
          <a:lstStyle/>
          <a:p>
            <a:pPr marL="514350" indent="-514350">
              <a:buFont typeface="Arial" charset="0"/>
              <a:buAutoNum type="alphaUcPeriod"/>
            </a:pPr>
            <a:r>
              <a:rPr lang="pt-BR" sz="2800" dirty="0">
                <a:solidFill>
                  <a:srgbClr val="000000"/>
                </a:solidFill>
                <a:latin typeface="Arial"/>
                <a:ea typeface="MS PGothic" charset="0"/>
                <a:cs typeface="Arial"/>
              </a:rPr>
              <a:t>45 hr</a:t>
            </a:r>
          </a:p>
          <a:p>
            <a:pPr marL="514350" indent="-514350">
              <a:buFont typeface="Arial" charset="0"/>
              <a:buAutoNum type="alphaUcPeriod"/>
            </a:pPr>
            <a:r>
              <a:rPr lang="pt-BR" sz="2800" dirty="0">
                <a:solidFill>
                  <a:srgbClr val="000000"/>
                </a:solidFill>
                <a:latin typeface="Arial"/>
                <a:ea typeface="MS PGothic" charset="0"/>
                <a:cs typeface="Arial"/>
              </a:rPr>
              <a:t>15 hr</a:t>
            </a:r>
          </a:p>
          <a:p>
            <a:pPr marL="514350" indent="-514350">
              <a:buFont typeface="Arial" charset="0"/>
              <a:buAutoNum type="alphaUcPeriod"/>
            </a:pPr>
            <a:r>
              <a:rPr lang="pt-BR" sz="2800" dirty="0">
                <a:solidFill>
                  <a:srgbClr val="000000"/>
                </a:solidFill>
                <a:latin typeface="Arial"/>
                <a:ea typeface="MS PGothic" charset="0"/>
                <a:cs typeface="Arial"/>
              </a:rPr>
              <a:t>5.4 hr</a:t>
            </a:r>
          </a:p>
          <a:p>
            <a:pPr marL="514350" indent="-514350">
              <a:buFont typeface="Arial" charset="0"/>
              <a:buAutoNum type="alphaUcPeriod"/>
            </a:pPr>
            <a:r>
              <a:rPr lang="pt-BR" sz="2800" dirty="0">
                <a:solidFill>
                  <a:srgbClr val="000000"/>
                </a:solidFill>
                <a:latin typeface="Arial"/>
                <a:ea typeface="MS PGothic" charset="0"/>
                <a:cs typeface="Arial"/>
              </a:rPr>
              <a:t>4.5 hr</a:t>
            </a:r>
          </a:p>
          <a:p>
            <a:pPr marL="514350" indent="-514350">
              <a:buFont typeface="Arial" charset="0"/>
              <a:buAutoNum type="alphaUcPeriod"/>
            </a:pPr>
            <a:r>
              <a:rPr lang="pt-BR" sz="2800" dirty="0">
                <a:solidFill>
                  <a:srgbClr val="000000"/>
                </a:solidFill>
                <a:latin typeface="Arial"/>
                <a:ea typeface="MS PGothic" charset="0"/>
                <a:cs typeface="Arial"/>
              </a:rPr>
              <a:t>1.5 hr</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3600" kern="0" dirty="0">
                <a:solidFill>
                  <a:srgbClr val="084333"/>
                </a:solidFill>
                <a:cs typeface="Georgia"/>
              </a:rPr>
              <a:t>Your Turn </a:t>
            </a:r>
            <a:r>
              <a:rPr lang="en-US" sz="3600" kern="0" dirty="0" err="1">
                <a:solidFill>
                  <a:srgbClr val="084333"/>
                </a:solidFill>
                <a:cs typeface="Georgia"/>
              </a:rPr>
              <a:t>TopHat</a:t>
            </a:r>
            <a:r>
              <a:rPr lang="en-US" sz="3600" kern="0" dirty="0">
                <a:solidFill>
                  <a:srgbClr val="084333"/>
                </a:solidFill>
                <a:cs typeface="Georgia"/>
              </a:rPr>
              <a:t>: Electrochemical Cells</a:t>
            </a:r>
            <a:endParaRPr lang="en-US" sz="36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3" name="TPPolling">
            <a:extLst>
              <a:ext uri="{FF2B5EF4-FFF2-40B4-BE49-F238E27FC236}">
                <a16:creationId xmlns:a16="http://schemas.microsoft.com/office/drawing/2014/main" id="{41E21834-44AE-4FAA-997C-6044FAC0966A}"/>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custDataLst>
      <p:tags r:id="rId1"/>
    </p:custDataLst>
    <p:extLst>
      <p:ext uri="{BB962C8B-B14F-4D97-AF65-F5344CB8AC3E}">
        <p14:creationId xmlns:p14="http://schemas.microsoft.com/office/powerpoint/2010/main" val="44717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bg>
      <p:bgPr>
        <a:solidFill>
          <a:schemeClr val="accent5"/>
        </a:solidFill>
        <a:effectLst/>
      </p:bgPr>
    </p:bg>
    <p:spTree>
      <p:nvGrpSpPr>
        <p:cNvPr id="1" name=""/>
        <p:cNvGrpSpPr/>
        <p:nvPr/>
      </p:nvGrpSpPr>
      <p:grpSpPr>
        <a:xfrm>
          <a:off x="0" y="0"/>
          <a:ext cx="0" cy="0"/>
          <a:chOff x="0" y="0"/>
          <a:chExt cx="0" cy="0"/>
        </a:xfrm>
      </p:grpSpPr>
      <p:pic>
        <p:nvPicPr>
          <p:cNvPr id="8" name="TPChart" title="Results Chart">
            <a:extLst>
              <a:ext uri="{FF2B5EF4-FFF2-40B4-BE49-F238E27FC236}">
                <a16:creationId xmlns:a16="http://schemas.microsoft.com/office/drawing/2014/main" id="{07DBF0BC-7D35-834D-A556-4A291597C7CD}"/>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478854" y="4360206"/>
            <a:ext cx="4572000" cy="2269193"/>
          </a:xfrm>
          <a:prstGeom prst="rect">
            <a:avLst/>
          </a:prstGeom>
        </p:spPr>
      </p:pic>
      <p:sp>
        <p:nvSpPr>
          <p:cNvPr id="2050" name="TPQuestion"/>
          <p:cNvSpPr>
            <a:spLocks noGrp="1"/>
          </p:cNvSpPr>
          <p:nvPr>
            <p:ph type="title"/>
          </p:nvPr>
        </p:nvSpPr>
        <p:spPr>
          <a:xfrm>
            <a:off x="76200" y="1061519"/>
            <a:ext cx="9018007" cy="1376881"/>
          </a:xfrm>
        </p:spPr>
        <p:txBody>
          <a:bodyPr/>
          <a:lstStyle/>
          <a:p>
            <a:pPr algn="l">
              <a:tabLst>
                <a:tab pos="349250" algn="l"/>
              </a:tabLst>
            </a:pPr>
            <a:r>
              <a:rPr lang="en-US" altLang="en-US" dirty="0">
                <a:solidFill>
                  <a:schemeClr val="accent4"/>
                </a:solidFill>
                <a:latin typeface="Arial"/>
                <a:cs typeface="Arial"/>
              </a:rPr>
              <a:t>If 15 g of aluminum from an empty soda can could be used as an anode of a battery, how long could it supply a current of 10 A? (A = C/s,)</a:t>
            </a:r>
            <a:br>
              <a:rPr lang="en-US" altLang="en-US" dirty="0">
                <a:solidFill>
                  <a:schemeClr val="accent4"/>
                </a:solidFill>
                <a:latin typeface="Arial"/>
                <a:cs typeface="Arial"/>
              </a:rPr>
            </a:br>
            <a:endParaRPr lang="en-US" altLang="en-US" dirty="0">
              <a:solidFill>
                <a:schemeClr val="accent4"/>
              </a:solidFill>
              <a:latin typeface="Arial"/>
              <a:cs typeface="Arial"/>
            </a:endParaRPr>
          </a:p>
        </p:txBody>
      </p:sp>
      <p:sp>
        <p:nvSpPr>
          <p:cNvPr id="2051" name="TPAnswers"/>
          <p:cNvSpPr>
            <a:spLocks noGrp="1"/>
          </p:cNvSpPr>
          <p:nvPr>
            <p:ph idx="1"/>
            <p:custDataLst>
              <p:tags r:id="rId4"/>
            </p:custDataLst>
          </p:nvPr>
        </p:nvSpPr>
        <p:spPr>
          <a:xfrm>
            <a:off x="152400" y="4109519"/>
            <a:ext cx="1828800" cy="2667000"/>
          </a:xfrm>
        </p:spPr>
        <p:txBody>
          <a:bodyPr/>
          <a:lstStyle/>
          <a:p>
            <a:pPr marL="514350" indent="-514350">
              <a:buFont typeface="Arial" charset="0"/>
              <a:buAutoNum type="alphaUcPeriod"/>
            </a:pPr>
            <a:r>
              <a:rPr lang="pt-BR" sz="2800" dirty="0">
                <a:solidFill>
                  <a:srgbClr val="000000"/>
                </a:solidFill>
                <a:latin typeface="Arial"/>
                <a:ea typeface="MS PGothic" charset="0"/>
                <a:cs typeface="Arial"/>
              </a:rPr>
              <a:t>45 hr</a:t>
            </a:r>
          </a:p>
          <a:p>
            <a:pPr marL="514350" indent="-514350">
              <a:buFont typeface="Arial" charset="0"/>
              <a:buAutoNum type="alphaUcPeriod"/>
            </a:pPr>
            <a:r>
              <a:rPr lang="pt-BR" sz="2800" dirty="0">
                <a:solidFill>
                  <a:srgbClr val="000000"/>
                </a:solidFill>
                <a:latin typeface="Arial"/>
                <a:ea typeface="MS PGothic" charset="0"/>
                <a:cs typeface="Arial"/>
              </a:rPr>
              <a:t>15 hr</a:t>
            </a:r>
          </a:p>
          <a:p>
            <a:pPr marL="514350" indent="-514350">
              <a:buFont typeface="Arial" charset="0"/>
              <a:buAutoNum type="alphaUcPeriod"/>
            </a:pPr>
            <a:r>
              <a:rPr lang="pt-BR" sz="2800" dirty="0">
                <a:solidFill>
                  <a:srgbClr val="000000"/>
                </a:solidFill>
                <a:latin typeface="Arial"/>
                <a:ea typeface="MS PGothic" charset="0"/>
                <a:cs typeface="Arial"/>
              </a:rPr>
              <a:t>5.4 hr</a:t>
            </a:r>
          </a:p>
          <a:p>
            <a:pPr marL="514350" indent="-514350">
              <a:buFont typeface="Arial" charset="0"/>
              <a:buAutoNum type="alphaUcPeriod"/>
            </a:pPr>
            <a:r>
              <a:rPr lang="pt-BR" sz="2800" dirty="0">
                <a:solidFill>
                  <a:srgbClr val="000000"/>
                </a:solidFill>
                <a:latin typeface="Arial"/>
                <a:ea typeface="MS PGothic" charset="0"/>
                <a:cs typeface="Arial"/>
              </a:rPr>
              <a:t>4.5 hr</a:t>
            </a:r>
          </a:p>
          <a:p>
            <a:pPr marL="514350" indent="-514350">
              <a:buFont typeface="Arial" charset="0"/>
              <a:buAutoNum type="alphaUcPeriod"/>
            </a:pPr>
            <a:r>
              <a:rPr lang="pt-BR" sz="2800" dirty="0">
                <a:solidFill>
                  <a:srgbClr val="000000"/>
                </a:solidFill>
                <a:latin typeface="Arial"/>
                <a:ea typeface="MS PGothic" charset="0"/>
                <a:cs typeface="Arial"/>
              </a:rPr>
              <a:t>1.5 hr</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084333"/>
                </a:solidFill>
                <a:effectLst/>
                <a:uLnTx/>
                <a:uFillTx/>
                <a:latin typeface="Georgia"/>
                <a:ea typeface="+mj-ea"/>
                <a:cs typeface="Georgia"/>
              </a:rPr>
              <a:t>Your Turn </a:t>
            </a:r>
            <a:r>
              <a:rPr kumimoji="0" lang="en-US" sz="3600" b="0" i="0" u="none" strike="noStrike" kern="0" cap="none" spc="0" normalizeH="0" baseline="0" noProof="0" dirty="0" err="1">
                <a:ln>
                  <a:noFill/>
                </a:ln>
                <a:solidFill>
                  <a:srgbClr val="084333"/>
                </a:solidFill>
                <a:effectLst/>
                <a:uLnTx/>
                <a:uFillTx/>
                <a:latin typeface="Georgia"/>
                <a:ea typeface="+mj-ea"/>
                <a:cs typeface="Georgia"/>
              </a:rPr>
              <a:t>TopHat</a:t>
            </a:r>
            <a:r>
              <a:rPr kumimoji="0" lang="en-US" sz="3600" b="0" i="0" u="none" strike="noStrike" kern="0" cap="none" spc="0" normalizeH="0" baseline="0" noProof="0" dirty="0">
                <a:ln>
                  <a:noFill/>
                </a:ln>
                <a:solidFill>
                  <a:srgbClr val="084333"/>
                </a:solidFill>
                <a:effectLst/>
                <a:uLnTx/>
                <a:uFillTx/>
                <a:latin typeface="Georgia"/>
                <a:ea typeface="+mj-ea"/>
                <a:cs typeface="Georgia"/>
              </a:rPr>
              <a:t>: Electrochemical Cells</a:t>
            </a:r>
            <a:endParaRPr kumimoji="0" lang="en-US" sz="36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7" name="Object 6"/>
          <p:cNvGraphicFramePr>
            <a:graphicFrameLocks noChangeAspect="1"/>
          </p:cNvGraphicFramePr>
          <p:nvPr/>
        </p:nvGraphicFramePr>
        <p:xfrm>
          <a:off x="1413080" y="3035463"/>
          <a:ext cx="925513" cy="398463"/>
        </p:xfrm>
        <a:graphic>
          <a:graphicData uri="http://schemas.openxmlformats.org/presentationml/2006/ole">
            <mc:AlternateContent xmlns:mc="http://schemas.openxmlformats.org/markup-compatibility/2006">
              <mc:Choice xmlns:v="urn:schemas-microsoft-com:vml" Requires="v">
                <p:oleObj spid="_x0000_s15361" name="Equation" r:id="rId7" imgW="469800" imgH="203040" progId="Equation.3">
                  <p:embed/>
                </p:oleObj>
              </mc:Choice>
              <mc:Fallback>
                <p:oleObj name="Equation" r:id="rId7" imgW="469800" imgH="203040" progId="Equation.3">
                  <p:embed/>
                  <p:pic>
                    <p:nvPicPr>
                      <p:cNvPr id="7" name="Object 6"/>
                      <p:cNvPicPr/>
                      <p:nvPr/>
                    </p:nvPicPr>
                    <p:blipFill>
                      <a:blip r:embed="rId8"/>
                      <a:stretch>
                        <a:fillRect/>
                      </a:stretch>
                    </p:blipFill>
                    <p:spPr>
                      <a:xfrm>
                        <a:off x="1413080" y="3035463"/>
                        <a:ext cx="925513" cy="398463"/>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2631667" y="3616213"/>
          <a:ext cx="806027" cy="802076"/>
        </p:xfrm>
        <a:graphic>
          <a:graphicData uri="http://schemas.openxmlformats.org/presentationml/2006/ole">
            <mc:AlternateContent xmlns:mc="http://schemas.openxmlformats.org/markup-compatibility/2006">
              <mc:Choice xmlns:v="urn:schemas-microsoft-com:vml" Requires="v">
                <p:oleObj spid="_x0000_s15362" name="Equation" r:id="rId9" imgW="393480" imgH="393480" progId="Equation.3">
                  <p:embed/>
                </p:oleObj>
              </mc:Choice>
              <mc:Fallback>
                <p:oleObj name="Equation" r:id="rId9" imgW="393480" imgH="393480" progId="Equation.3">
                  <p:embed/>
                  <p:pic>
                    <p:nvPicPr>
                      <p:cNvPr id="9" name="Object 8"/>
                      <p:cNvPicPr/>
                      <p:nvPr/>
                    </p:nvPicPr>
                    <p:blipFill>
                      <a:blip r:embed="rId10"/>
                      <a:stretch>
                        <a:fillRect/>
                      </a:stretch>
                    </p:blipFill>
                    <p:spPr>
                      <a:xfrm>
                        <a:off x="2631667" y="3616213"/>
                        <a:ext cx="806027" cy="802076"/>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3410735" y="3587276"/>
          <a:ext cx="1977530" cy="855415"/>
        </p:xfrm>
        <a:graphic>
          <a:graphicData uri="http://schemas.openxmlformats.org/presentationml/2006/ole">
            <mc:AlternateContent xmlns:mc="http://schemas.openxmlformats.org/markup-compatibility/2006">
              <mc:Choice xmlns:v="urn:schemas-microsoft-com:vml" Requires="v">
                <p:oleObj spid="_x0000_s15363" name="Equation" r:id="rId11" imgW="965160" imgH="419040" progId="Equation.3">
                  <p:embed/>
                </p:oleObj>
              </mc:Choice>
              <mc:Fallback>
                <p:oleObj name="Equation" r:id="rId11" imgW="965160" imgH="419040" progId="Equation.3">
                  <p:embed/>
                  <p:pic>
                    <p:nvPicPr>
                      <p:cNvPr id="10" name="Object 9"/>
                      <p:cNvPicPr/>
                      <p:nvPr/>
                    </p:nvPicPr>
                    <p:blipFill>
                      <a:blip r:embed="rId12"/>
                      <a:stretch>
                        <a:fillRect/>
                      </a:stretch>
                    </p:blipFill>
                    <p:spPr>
                      <a:xfrm>
                        <a:off x="3410735" y="3587276"/>
                        <a:ext cx="1977530" cy="855415"/>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5388265" y="3799289"/>
          <a:ext cx="1847145" cy="414867"/>
        </p:xfrm>
        <a:graphic>
          <a:graphicData uri="http://schemas.openxmlformats.org/presentationml/2006/ole">
            <mc:AlternateContent xmlns:mc="http://schemas.openxmlformats.org/markup-compatibility/2006">
              <mc:Choice xmlns:v="urn:schemas-microsoft-com:vml" Requires="v">
                <p:oleObj spid="_x0000_s15364" name="Equation" r:id="rId13" imgW="901440" imgH="203040" progId="Equation.3">
                  <p:embed/>
                </p:oleObj>
              </mc:Choice>
              <mc:Fallback>
                <p:oleObj name="Equation" r:id="rId13" imgW="901440" imgH="203040" progId="Equation.3">
                  <p:embed/>
                  <p:pic>
                    <p:nvPicPr>
                      <p:cNvPr id="11" name="Object 10"/>
                      <p:cNvPicPr/>
                      <p:nvPr/>
                    </p:nvPicPr>
                    <p:blipFill>
                      <a:blip r:embed="rId14"/>
                      <a:stretch>
                        <a:fillRect/>
                      </a:stretch>
                    </p:blipFill>
                    <p:spPr>
                      <a:xfrm>
                        <a:off x="5388265" y="3799289"/>
                        <a:ext cx="1847145" cy="414867"/>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7234494" y="3833233"/>
          <a:ext cx="1066800" cy="363502"/>
        </p:xfrm>
        <a:graphic>
          <a:graphicData uri="http://schemas.openxmlformats.org/presentationml/2006/ole">
            <mc:AlternateContent xmlns:mc="http://schemas.openxmlformats.org/markup-compatibility/2006">
              <mc:Choice xmlns:v="urn:schemas-microsoft-com:vml" Requires="v">
                <p:oleObj spid="_x0000_s15365" name="Equation" r:id="rId15" imgW="520560" imgH="177480" progId="Equation.3">
                  <p:embed/>
                </p:oleObj>
              </mc:Choice>
              <mc:Fallback>
                <p:oleObj name="Equation" r:id="rId15" imgW="520560" imgH="177480" progId="Equation.3">
                  <p:embed/>
                  <p:pic>
                    <p:nvPicPr>
                      <p:cNvPr id="12" name="Object 11"/>
                      <p:cNvPicPr/>
                      <p:nvPr/>
                    </p:nvPicPr>
                    <p:blipFill>
                      <a:blip r:embed="rId16"/>
                      <a:stretch>
                        <a:fillRect/>
                      </a:stretch>
                    </p:blipFill>
                    <p:spPr>
                      <a:xfrm>
                        <a:off x="7234494" y="3833233"/>
                        <a:ext cx="1066800" cy="363502"/>
                      </a:xfrm>
                      <a:prstGeom prst="rect">
                        <a:avLst/>
                      </a:prstGeom>
                    </p:spPr>
                  </p:pic>
                </p:oleObj>
              </mc:Fallback>
            </mc:AlternateContent>
          </a:graphicData>
        </a:graphic>
      </p:graphicFrame>
      <p:graphicFrame>
        <p:nvGraphicFramePr>
          <p:cNvPr id="14" name="Object 13"/>
          <p:cNvGraphicFramePr>
            <a:graphicFrameLocks noChangeAspect="1"/>
          </p:cNvGraphicFramePr>
          <p:nvPr/>
        </p:nvGraphicFramePr>
        <p:xfrm>
          <a:off x="2338593" y="2808192"/>
          <a:ext cx="1728787" cy="822325"/>
        </p:xfrm>
        <a:graphic>
          <a:graphicData uri="http://schemas.openxmlformats.org/presentationml/2006/ole">
            <mc:AlternateContent xmlns:mc="http://schemas.openxmlformats.org/markup-compatibility/2006">
              <mc:Choice xmlns:v="urn:schemas-microsoft-com:vml" Requires="v">
                <p:oleObj spid="_x0000_s15366" name="Equation" r:id="rId17" imgW="876240" imgH="419040" progId="Equation.3">
                  <p:embed/>
                </p:oleObj>
              </mc:Choice>
              <mc:Fallback>
                <p:oleObj name="Equation" r:id="rId17" imgW="876240" imgH="419040" progId="Equation.3">
                  <p:embed/>
                  <p:pic>
                    <p:nvPicPr>
                      <p:cNvPr id="14" name="Object 13"/>
                      <p:cNvPicPr/>
                      <p:nvPr/>
                    </p:nvPicPr>
                    <p:blipFill>
                      <a:blip r:embed="rId18"/>
                      <a:stretch>
                        <a:fillRect/>
                      </a:stretch>
                    </p:blipFill>
                    <p:spPr>
                      <a:xfrm>
                        <a:off x="2338593" y="2808192"/>
                        <a:ext cx="1728787" cy="822325"/>
                      </a:xfrm>
                      <a:prstGeom prst="rect">
                        <a:avLst/>
                      </a:prstGeom>
                    </p:spPr>
                  </p:pic>
                </p:oleObj>
              </mc:Fallback>
            </mc:AlternateContent>
          </a:graphicData>
        </a:graphic>
      </p:graphicFrame>
      <p:graphicFrame>
        <p:nvGraphicFramePr>
          <p:cNvPr id="15" name="Object 14"/>
          <p:cNvGraphicFramePr>
            <a:graphicFrameLocks noChangeAspect="1"/>
          </p:cNvGraphicFramePr>
          <p:nvPr/>
        </p:nvGraphicFramePr>
        <p:xfrm>
          <a:off x="4046743" y="2757210"/>
          <a:ext cx="1327150" cy="823913"/>
        </p:xfrm>
        <a:graphic>
          <a:graphicData uri="http://schemas.openxmlformats.org/presentationml/2006/ole">
            <mc:AlternateContent xmlns:mc="http://schemas.openxmlformats.org/markup-compatibility/2006">
              <mc:Choice xmlns:v="urn:schemas-microsoft-com:vml" Requires="v">
                <p:oleObj spid="_x0000_s15367" name="Equation" r:id="rId19" imgW="672840" imgH="419040" progId="Equation.3">
                  <p:embed/>
                </p:oleObj>
              </mc:Choice>
              <mc:Fallback>
                <p:oleObj name="Equation" r:id="rId19" imgW="672840" imgH="419040" progId="Equation.3">
                  <p:embed/>
                  <p:pic>
                    <p:nvPicPr>
                      <p:cNvPr id="15" name="Object 14"/>
                      <p:cNvPicPr/>
                      <p:nvPr/>
                    </p:nvPicPr>
                    <p:blipFill>
                      <a:blip r:embed="rId20"/>
                      <a:stretch>
                        <a:fillRect/>
                      </a:stretch>
                    </p:blipFill>
                    <p:spPr>
                      <a:xfrm>
                        <a:off x="4046743" y="2757210"/>
                        <a:ext cx="1327150" cy="823913"/>
                      </a:xfrm>
                      <a:prstGeom prst="rect">
                        <a:avLst/>
                      </a:prstGeom>
                    </p:spPr>
                  </p:pic>
                </p:oleObj>
              </mc:Fallback>
            </mc:AlternateContent>
          </a:graphicData>
        </a:graphic>
      </p:graphicFrame>
      <p:graphicFrame>
        <p:nvGraphicFramePr>
          <p:cNvPr id="16" name="Object 15"/>
          <p:cNvGraphicFramePr>
            <a:graphicFrameLocks noChangeAspect="1"/>
          </p:cNvGraphicFramePr>
          <p:nvPr/>
        </p:nvGraphicFramePr>
        <p:xfrm>
          <a:off x="5328649" y="2775008"/>
          <a:ext cx="3506787" cy="822325"/>
        </p:xfrm>
        <a:graphic>
          <a:graphicData uri="http://schemas.openxmlformats.org/presentationml/2006/ole">
            <mc:AlternateContent xmlns:mc="http://schemas.openxmlformats.org/markup-compatibility/2006">
              <mc:Choice xmlns:v="urn:schemas-microsoft-com:vml" Requires="v">
                <p:oleObj spid="_x0000_s15368" name="Equation" r:id="rId21" imgW="1777680" imgH="419040" progId="Equation.3">
                  <p:embed/>
                </p:oleObj>
              </mc:Choice>
              <mc:Fallback>
                <p:oleObj name="Equation" r:id="rId21" imgW="1777680" imgH="419040" progId="Equation.3">
                  <p:embed/>
                  <p:pic>
                    <p:nvPicPr>
                      <p:cNvPr id="16" name="Object 15"/>
                      <p:cNvPicPr/>
                      <p:nvPr/>
                    </p:nvPicPr>
                    <p:blipFill>
                      <a:blip r:embed="rId22"/>
                      <a:stretch>
                        <a:fillRect/>
                      </a:stretch>
                    </p:blipFill>
                    <p:spPr>
                      <a:xfrm>
                        <a:off x="5328649" y="2775008"/>
                        <a:ext cx="3506787" cy="822325"/>
                      </a:xfrm>
                      <a:prstGeom prst="rect">
                        <a:avLst/>
                      </a:prstGeom>
                    </p:spPr>
                  </p:pic>
                </p:oleObj>
              </mc:Fallback>
            </mc:AlternateContent>
          </a:graphicData>
        </a:graphic>
      </p:graphicFrame>
      <p:sp>
        <p:nvSpPr>
          <p:cNvPr id="17" name="Rectangle 16"/>
          <p:cNvSpPr/>
          <p:nvPr/>
        </p:nvSpPr>
        <p:spPr bwMode="auto">
          <a:xfrm>
            <a:off x="7321060" y="3799289"/>
            <a:ext cx="1026220" cy="401642"/>
          </a:xfrm>
          <a:prstGeom prst="rect">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84333"/>
              </a:solidFill>
              <a:effectLst/>
              <a:uLnTx/>
              <a:uFillTx/>
              <a:latin typeface="Times"/>
              <a:ea typeface="+mn-ea"/>
              <a:cs typeface="Arial" charset="0"/>
            </a:endParaRPr>
          </a:p>
        </p:txBody>
      </p:sp>
      <p:sp>
        <p:nvSpPr>
          <p:cNvPr id="18" name="Rectangle 17"/>
          <p:cNvSpPr/>
          <p:nvPr/>
        </p:nvSpPr>
        <p:spPr bwMode="auto">
          <a:xfrm>
            <a:off x="148120" y="5638800"/>
            <a:ext cx="1604480" cy="533400"/>
          </a:xfrm>
          <a:prstGeom prst="rect">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84333"/>
              </a:solidFill>
              <a:effectLst/>
              <a:uLnTx/>
              <a:uFillTx/>
              <a:latin typeface="Times"/>
              <a:ea typeface="+mn-ea"/>
              <a:cs typeface="Arial" charset="0"/>
            </a:endParaRPr>
          </a:p>
        </p:txBody>
      </p:sp>
      <p:sp>
        <p:nvSpPr>
          <p:cNvPr id="19" name="Rectangle 18"/>
          <p:cNvSpPr/>
          <p:nvPr/>
        </p:nvSpPr>
        <p:spPr>
          <a:xfrm>
            <a:off x="3804520" y="2299555"/>
            <a:ext cx="3736344" cy="95410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Al</a:t>
            </a:r>
            <a:r>
              <a:rPr kumimoji="0" lang="en-US" sz="2800" b="0" i="0" u="none" strike="noStrike" kern="1200" cap="none" spc="0" normalizeH="0" baseline="30000" noProof="0" dirty="0">
                <a:ln>
                  <a:noFill/>
                </a:ln>
                <a:solidFill>
                  <a:srgbClr val="000000"/>
                </a:solidFill>
                <a:effectLst/>
                <a:uLnTx/>
                <a:uFillTx/>
                <a:latin typeface="Arial" charset="0"/>
                <a:ea typeface="+mn-ea"/>
                <a:cs typeface="Arial" charset="0"/>
              </a:rPr>
              <a:t>3+</a:t>
            </a: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a:t>
            </a:r>
            <a:r>
              <a:rPr kumimoji="0" lang="en-US" sz="2800" b="0" i="1" u="none" strike="noStrike" kern="1200" cap="none" spc="0" normalizeH="0" baseline="0" noProof="0" dirty="0" err="1">
                <a:ln>
                  <a:noFill/>
                </a:ln>
                <a:solidFill>
                  <a:srgbClr val="000000"/>
                </a:solidFill>
                <a:effectLst/>
                <a:uLnTx/>
                <a:uFillTx/>
                <a:latin typeface="Arial" charset="0"/>
                <a:ea typeface="+mn-ea"/>
                <a:cs typeface="Arial" charset="0"/>
              </a:rPr>
              <a:t>aq</a:t>
            </a: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 + 3e</a:t>
            </a:r>
            <a:r>
              <a:rPr kumimoji="0" lang="en-US" sz="2800" b="0" i="0" u="none" strike="noStrike" kern="1200" cap="none" spc="0" normalizeH="0" baseline="30000" noProof="0" dirty="0">
                <a:ln>
                  <a:noFill/>
                </a:ln>
                <a:solidFill>
                  <a:srgbClr val="000000"/>
                </a:solidFill>
                <a:effectLst/>
                <a:uLnTx/>
                <a:uFillTx/>
                <a:latin typeface="Arial" charset="0"/>
                <a:ea typeface="+mn-ea"/>
                <a:cs typeface="Arial" charset="0"/>
              </a:rPr>
              <a:t>–</a:t>
            </a: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 </a:t>
            </a:r>
            <a:r>
              <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itchFamily="2" charset="2"/>
              </a:rPr>
              <a:t>→</a:t>
            </a: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  Al(</a:t>
            </a:r>
            <a:r>
              <a:rPr kumimoji="0" lang="en-US" sz="2800" b="0" i="1" u="none" strike="noStrike" kern="1200" cap="none" spc="0" normalizeH="0" baseline="0" noProof="0" dirty="0">
                <a:ln>
                  <a:noFill/>
                </a:ln>
                <a:solidFill>
                  <a:srgbClr val="000000"/>
                </a:solidFill>
                <a:effectLst/>
                <a:uLnTx/>
                <a:uFillTx/>
                <a:latin typeface="Arial" charset="0"/>
                <a:ea typeface="+mn-ea"/>
                <a:cs typeface="Arial" charset="0"/>
              </a:rPr>
              <a:t>s</a:t>
            </a: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a:t>
            </a:r>
            <a:b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br>
            <a:endParaRPr kumimoji="0" lang="en-US" sz="2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0" name="TextBox 19"/>
          <p:cNvSpPr txBox="1"/>
          <p:nvPr/>
        </p:nvSpPr>
        <p:spPr>
          <a:xfrm>
            <a:off x="1564687" y="2427792"/>
            <a:ext cx="2019300"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mn-ea"/>
                <a:cs typeface="Arial" charset="0"/>
              </a:rPr>
              <a:t>half–cell equation</a:t>
            </a:r>
          </a:p>
        </p:txBody>
      </p:sp>
      <p:sp>
        <p:nvSpPr>
          <p:cNvPr id="3" name="TPPolling">
            <a:extLst>
              <a:ext uri="{FF2B5EF4-FFF2-40B4-BE49-F238E27FC236}">
                <a16:creationId xmlns:a16="http://schemas.microsoft.com/office/drawing/2014/main" id="{41E21834-44AE-4FAA-997C-6044FAC0966A}"/>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84333"/>
              </a:solidFill>
              <a:effectLst/>
              <a:uLnTx/>
              <a:uFillTx/>
              <a:latin typeface="Times"/>
              <a:ea typeface="+mn-ea"/>
              <a:cs typeface="Arial" charset="0"/>
            </a:endParaRPr>
          </a:p>
        </p:txBody>
      </p:sp>
    </p:spTree>
    <p:custDataLst>
      <p:tags r:id="rId2"/>
    </p:custDataLst>
    <p:extLst>
      <p:ext uri="{BB962C8B-B14F-4D97-AF65-F5344CB8AC3E}">
        <p14:creationId xmlns:p14="http://schemas.microsoft.com/office/powerpoint/2010/main" val="14056061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7"/>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utoUpdateAnimBg="0"/>
      <p:bldP spid="17" grpId="0" animBg="1" autoUpdateAnimBg="0"/>
      <p:bldP spid="18"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76200" y="1061519"/>
            <a:ext cx="9018007" cy="1376881"/>
          </a:xfrm>
        </p:spPr>
        <p:txBody>
          <a:bodyPr/>
          <a:lstStyle/>
          <a:p>
            <a:pPr algn="l">
              <a:tabLst>
                <a:tab pos="349250" algn="l"/>
              </a:tabLst>
            </a:pPr>
            <a:r>
              <a:rPr lang="en-US" altLang="en-US" b="1" dirty="0">
                <a:solidFill>
                  <a:schemeClr val="accent4"/>
                </a:solidFill>
                <a:latin typeface="Arial"/>
                <a:cs typeface="Arial"/>
              </a:rPr>
              <a:t>17.74.</a:t>
            </a:r>
            <a:r>
              <a:rPr lang="en-US" altLang="en-US" dirty="0">
                <a:solidFill>
                  <a:schemeClr val="accent4"/>
                </a:solidFill>
                <a:latin typeface="Arial"/>
                <a:cs typeface="Arial"/>
              </a:rPr>
              <a:t> What amount of current is required to deposit 0.750 g of Pt(</a:t>
            </a:r>
            <a:r>
              <a:rPr lang="en-US" altLang="en-US" i="1" dirty="0">
                <a:solidFill>
                  <a:schemeClr val="accent4"/>
                </a:solidFill>
                <a:latin typeface="Arial"/>
                <a:cs typeface="Arial"/>
              </a:rPr>
              <a:t>s</a:t>
            </a:r>
            <a:r>
              <a:rPr lang="en-US" altLang="en-US" dirty="0">
                <a:solidFill>
                  <a:schemeClr val="accent4"/>
                </a:solidFill>
                <a:latin typeface="Arial"/>
                <a:cs typeface="Arial"/>
              </a:rPr>
              <a:t>) from a solution containing the [PtCl</a:t>
            </a:r>
            <a:r>
              <a:rPr lang="en-US" altLang="en-US" baseline="-25000" dirty="0">
                <a:solidFill>
                  <a:schemeClr val="accent4"/>
                </a:solidFill>
                <a:latin typeface="Arial"/>
                <a:cs typeface="Arial"/>
              </a:rPr>
              <a:t>4</a:t>
            </a:r>
            <a:r>
              <a:rPr lang="en-US" altLang="en-US" dirty="0">
                <a:solidFill>
                  <a:schemeClr val="accent4"/>
                </a:solidFill>
                <a:latin typeface="Arial"/>
                <a:cs typeface="Arial"/>
              </a:rPr>
              <a:t>]</a:t>
            </a:r>
            <a:r>
              <a:rPr lang="en-US" altLang="en-US" baseline="30000" dirty="0">
                <a:solidFill>
                  <a:schemeClr val="accent4"/>
                </a:solidFill>
                <a:latin typeface="Arial"/>
                <a:cs typeface="Arial"/>
              </a:rPr>
              <a:t>2–</a:t>
            </a:r>
            <a:r>
              <a:rPr lang="en-US" altLang="en-US" dirty="0">
                <a:solidFill>
                  <a:schemeClr val="accent4"/>
                </a:solidFill>
                <a:latin typeface="Arial"/>
                <a:cs typeface="Arial"/>
              </a:rPr>
              <a:t> ion within a time of 2.5 hours?</a:t>
            </a:r>
            <a:br>
              <a:rPr lang="en-US" altLang="en-US" dirty="0">
                <a:solidFill>
                  <a:schemeClr val="accent4"/>
                </a:solidFill>
                <a:latin typeface="Arial"/>
                <a:cs typeface="Arial"/>
              </a:rPr>
            </a:br>
            <a:endParaRPr lang="en-US" altLang="en-US" dirty="0">
              <a:solidFill>
                <a:schemeClr val="accent4"/>
              </a:solidFill>
              <a:latin typeface="Arial"/>
              <a:cs typeface="Arial"/>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Practice: Electrical Energy Units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7" name="Object 6"/>
          <p:cNvGraphicFramePr>
            <a:graphicFrameLocks noChangeAspect="1"/>
          </p:cNvGraphicFramePr>
          <p:nvPr>
            <p:extLst>
              <p:ext uri="{D42A27DB-BD31-4B8C-83A1-F6EECF244321}">
                <p14:modId xmlns:p14="http://schemas.microsoft.com/office/powerpoint/2010/main" val="2976179896"/>
              </p:ext>
            </p:extLst>
          </p:nvPr>
        </p:nvGraphicFramePr>
        <p:xfrm>
          <a:off x="93133" y="3517900"/>
          <a:ext cx="1452563" cy="444500"/>
        </p:xfrm>
        <a:graphic>
          <a:graphicData uri="http://schemas.openxmlformats.org/presentationml/2006/ole">
            <mc:AlternateContent xmlns:mc="http://schemas.openxmlformats.org/markup-compatibility/2006">
              <mc:Choice xmlns:v="urn:schemas-microsoft-com:vml" Requires="v">
                <p:oleObj spid="_x0000_s16385" name="Equation" r:id="rId4" imgW="660240" imgH="203040" progId="Equation.3">
                  <p:embed/>
                </p:oleObj>
              </mc:Choice>
              <mc:Fallback>
                <p:oleObj name="Equation" r:id="rId4" imgW="660240" imgH="203040" progId="Equation.3">
                  <p:embed/>
                  <p:pic>
                    <p:nvPicPr>
                      <p:cNvPr id="7" name="Object 6"/>
                      <p:cNvPicPr/>
                      <p:nvPr/>
                    </p:nvPicPr>
                    <p:blipFill>
                      <a:blip r:embed="rId5"/>
                      <a:stretch>
                        <a:fillRect/>
                      </a:stretch>
                    </p:blipFill>
                    <p:spPr>
                      <a:xfrm>
                        <a:off x="93133" y="3517900"/>
                        <a:ext cx="1452563" cy="444500"/>
                      </a:xfrm>
                      <a:prstGeom prst="rect">
                        <a:avLst/>
                      </a:prstGeom>
                    </p:spPr>
                  </p:pic>
                </p:oleObj>
              </mc:Fallback>
            </mc:AlternateContent>
          </a:graphicData>
        </a:graphic>
      </p:graphicFrame>
      <p:sp>
        <p:nvSpPr>
          <p:cNvPr id="8" name="Rectangle 7"/>
          <p:cNvSpPr/>
          <p:nvPr/>
        </p:nvSpPr>
        <p:spPr>
          <a:xfrm>
            <a:off x="1756326" y="2455333"/>
            <a:ext cx="5202065" cy="553998"/>
          </a:xfrm>
          <a:prstGeom prst="rect">
            <a:avLst/>
          </a:prstGeom>
        </p:spPr>
        <p:txBody>
          <a:bodyPr wrap="none">
            <a:spAutoFit/>
          </a:bodyPr>
          <a:lstStyle/>
          <a:p>
            <a:pPr algn="ctr" eaLnBrk="1" hangingPunct="1">
              <a:buFontTx/>
              <a:buNone/>
            </a:pPr>
            <a:r>
              <a:rPr lang="en-US" sz="3000" dirty="0">
                <a:solidFill>
                  <a:schemeClr val="accent4"/>
                </a:solidFill>
              </a:rPr>
              <a:t>[PtCl</a:t>
            </a:r>
            <a:r>
              <a:rPr lang="en-US" sz="3000" baseline="-25000" dirty="0">
                <a:solidFill>
                  <a:schemeClr val="accent4"/>
                </a:solidFill>
              </a:rPr>
              <a:t>4</a:t>
            </a:r>
            <a:r>
              <a:rPr lang="en-US" sz="3000" dirty="0">
                <a:solidFill>
                  <a:schemeClr val="accent4"/>
                </a:solidFill>
              </a:rPr>
              <a:t>]</a:t>
            </a:r>
            <a:r>
              <a:rPr lang="en-US" sz="3000" baseline="30000" dirty="0">
                <a:solidFill>
                  <a:schemeClr val="accent4"/>
                </a:solidFill>
              </a:rPr>
              <a:t>2– </a:t>
            </a:r>
            <a:r>
              <a:rPr lang="en-US" sz="3000" dirty="0">
                <a:solidFill>
                  <a:schemeClr val="accent4"/>
                </a:solidFill>
              </a:rPr>
              <a:t>+ 2e</a:t>
            </a:r>
            <a:r>
              <a:rPr lang="en-US" sz="3000" baseline="30000" dirty="0">
                <a:solidFill>
                  <a:schemeClr val="accent4"/>
                </a:solidFill>
              </a:rPr>
              <a:t>–</a:t>
            </a:r>
            <a:r>
              <a:rPr lang="en-US" sz="3000" dirty="0">
                <a:solidFill>
                  <a:schemeClr val="accent4"/>
                </a:solidFill>
              </a:rPr>
              <a:t> </a:t>
            </a:r>
            <a:r>
              <a:rPr lang="en-US" sz="3000" dirty="0">
                <a:solidFill>
                  <a:schemeClr val="accent4"/>
                </a:solidFill>
                <a:latin typeface="Arial" panose="020B0604020202020204" pitchFamily="34" charset="0"/>
                <a:cs typeface="Arial" panose="020B0604020202020204" pitchFamily="34" charset="0"/>
                <a:sym typeface="Wingdings" pitchFamily="2" charset="2"/>
              </a:rPr>
              <a:t>→</a:t>
            </a:r>
            <a:r>
              <a:rPr lang="en-US" sz="3000" dirty="0">
                <a:solidFill>
                  <a:schemeClr val="accent4"/>
                </a:solidFill>
              </a:rPr>
              <a:t>  Pt(</a:t>
            </a:r>
            <a:r>
              <a:rPr lang="en-US" sz="3000" i="1" dirty="0">
                <a:solidFill>
                  <a:schemeClr val="accent4"/>
                </a:solidFill>
              </a:rPr>
              <a:t>s</a:t>
            </a:r>
            <a:r>
              <a:rPr lang="en-US" sz="3000" dirty="0">
                <a:solidFill>
                  <a:schemeClr val="accent4"/>
                </a:solidFill>
              </a:rPr>
              <a:t>) + 4Cl</a:t>
            </a:r>
            <a:r>
              <a:rPr lang="en-US" sz="3000" baseline="30000" dirty="0">
                <a:solidFill>
                  <a:schemeClr val="accent4"/>
                </a:solidFill>
              </a:rPr>
              <a:t>–</a:t>
            </a:r>
            <a:endParaRPr lang="en-US" sz="3000" dirty="0">
              <a:solidFill>
                <a:schemeClr val="accent4"/>
              </a:solidFill>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2251138359"/>
              </p:ext>
            </p:extLst>
          </p:nvPr>
        </p:nvGraphicFramePr>
        <p:xfrm>
          <a:off x="609600" y="4853466"/>
          <a:ext cx="3200400" cy="849942"/>
        </p:xfrm>
        <a:graphic>
          <a:graphicData uri="http://schemas.openxmlformats.org/presentationml/2006/ole">
            <mc:AlternateContent xmlns:mc="http://schemas.openxmlformats.org/markup-compatibility/2006">
              <mc:Choice xmlns:v="urn:schemas-microsoft-com:vml" Requires="v">
                <p:oleObj spid="_x0000_s16386" name="Equation" r:id="rId6" imgW="1473120" imgH="393480" progId="Equation.3">
                  <p:embed/>
                </p:oleObj>
              </mc:Choice>
              <mc:Fallback>
                <p:oleObj name="Equation" r:id="rId6" imgW="1473120" imgH="393480" progId="Equation.3">
                  <p:embed/>
                  <p:pic>
                    <p:nvPicPr>
                      <p:cNvPr id="9" name="Object 8"/>
                      <p:cNvPicPr/>
                      <p:nvPr/>
                    </p:nvPicPr>
                    <p:blipFill>
                      <a:blip r:embed="rId7"/>
                      <a:stretch>
                        <a:fillRect/>
                      </a:stretch>
                    </p:blipFill>
                    <p:spPr>
                      <a:xfrm>
                        <a:off x="609600" y="4853466"/>
                        <a:ext cx="3200400" cy="849942"/>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683010191"/>
              </p:ext>
            </p:extLst>
          </p:nvPr>
        </p:nvGraphicFramePr>
        <p:xfrm>
          <a:off x="4538133" y="4853466"/>
          <a:ext cx="900112" cy="815975"/>
        </p:xfrm>
        <a:graphic>
          <a:graphicData uri="http://schemas.openxmlformats.org/presentationml/2006/ole">
            <mc:AlternateContent xmlns:mc="http://schemas.openxmlformats.org/markup-compatibility/2006">
              <mc:Choice xmlns:v="urn:schemas-microsoft-com:vml" Requires="v">
                <p:oleObj spid="_x0000_s16387" name="Equation" r:id="rId8" imgW="431640" imgH="393480" progId="Equation.3">
                  <p:embed/>
                </p:oleObj>
              </mc:Choice>
              <mc:Fallback>
                <p:oleObj name="Equation" r:id="rId8" imgW="431640" imgH="393480" progId="Equation.3">
                  <p:embed/>
                  <p:pic>
                    <p:nvPicPr>
                      <p:cNvPr id="10" name="Object 9"/>
                      <p:cNvPicPr/>
                      <p:nvPr/>
                    </p:nvPicPr>
                    <p:blipFill>
                      <a:blip r:embed="rId9"/>
                      <a:stretch>
                        <a:fillRect/>
                      </a:stretch>
                    </p:blipFill>
                    <p:spPr>
                      <a:xfrm>
                        <a:off x="4538133" y="4853466"/>
                        <a:ext cx="900112" cy="815975"/>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242507599"/>
              </p:ext>
            </p:extLst>
          </p:nvPr>
        </p:nvGraphicFramePr>
        <p:xfrm>
          <a:off x="1537229" y="3281362"/>
          <a:ext cx="1844675" cy="917575"/>
        </p:xfrm>
        <a:graphic>
          <a:graphicData uri="http://schemas.openxmlformats.org/presentationml/2006/ole">
            <mc:AlternateContent xmlns:mc="http://schemas.openxmlformats.org/markup-compatibility/2006">
              <mc:Choice xmlns:v="urn:schemas-microsoft-com:vml" Requires="v">
                <p:oleObj spid="_x0000_s16388" name="Equation" r:id="rId10" imgW="838080" imgH="419040" progId="Equation.3">
                  <p:embed/>
                </p:oleObj>
              </mc:Choice>
              <mc:Fallback>
                <p:oleObj name="Equation" r:id="rId10" imgW="838080" imgH="419040" progId="Equation.3">
                  <p:embed/>
                  <p:pic>
                    <p:nvPicPr>
                      <p:cNvPr id="11" name="Object 10"/>
                      <p:cNvPicPr/>
                      <p:nvPr/>
                    </p:nvPicPr>
                    <p:blipFill>
                      <a:blip r:embed="rId11"/>
                      <a:stretch>
                        <a:fillRect/>
                      </a:stretch>
                    </p:blipFill>
                    <p:spPr>
                      <a:xfrm>
                        <a:off x="1537229" y="3281362"/>
                        <a:ext cx="1844675" cy="917575"/>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683165801"/>
              </p:ext>
            </p:extLst>
          </p:nvPr>
        </p:nvGraphicFramePr>
        <p:xfrm>
          <a:off x="3344862" y="3221608"/>
          <a:ext cx="1481138" cy="917575"/>
        </p:xfrm>
        <a:graphic>
          <a:graphicData uri="http://schemas.openxmlformats.org/presentationml/2006/ole">
            <mc:AlternateContent xmlns:mc="http://schemas.openxmlformats.org/markup-compatibility/2006">
              <mc:Choice xmlns:v="urn:schemas-microsoft-com:vml" Requires="v">
                <p:oleObj spid="_x0000_s16389" name="Equation" r:id="rId12" imgW="672840" imgH="419040" progId="Equation.3">
                  <p:embed/>
                </p:oleObj>
              </mc:Choice>
              <mc:Fallback>
                <p:oleObj name="Equation" r:id="rId12" imgW="672840" imgH="419040" progId="Equation.3">
                  <p:embed/>
                  <p:pic>
                    <p:nvPicPr>
                      <p:cNvPr id="12" name="Object 11"/>
                      <p:cNvPicPr/>
                      <p:nvPr/>
                    </p:nvPicPr>
                    <p:blipFill>
                      <a:blip r:embed="rId13"/>
                      <a:stretch>
                        <a:fillRect/>
                      </a:stretch>
                    </p:blipFill>
                    <p:spPr>
                      <a:xfrm>
                        <a:off x="3344862" y="3221608"/>
                        <a:ext cx="1481138" cy="917575"/>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578435311"/>
              </p:ext>
            </p:extLst>
          </p:nvPr>
        </p:nvGraphicFramePr>
        <p:xfrm>
          <a:off x="4737298" y="3238541"/>
          <a:ext cx="1927225" cy="917575"/>
        </p:xfrm>
        <a:graphic>
          <a:graphicData uri="http://schemas.openxmlformats.org/presentationml/2006/ole">
            <mc:AlternateContent xmlns:mc="http://schemas.openxmlformats.org/markup-compatibility/2006">
              <mc:Choice xmlns:v="urn:schemas-microsoft-com:vml" Requires="v">
                <p:oleObj spid="_x0000_s16390" name="Equation" r:id="rId14" imgW="876240" imgH="419040" progId="Equation.3">
                  <p:embed/>
                </p:oleObj>
              </mc:Choice>
              <mc:Fallback>
                <p:oleObj name="Equation" r:id="rId14" imgW="876240" imgH="419040" progId="Equation.3">
                  <p:embed/>
                  <p:pic>
                    <p:nvPicPr>
                      <p:cNvPr id="13" name="Object 12"/>
                      <p:cNvPicPr/>
                      <p:nvPr/>
                    </p:nvPicPr>
                    <p:blipFill>
                      <a:blip r:embed="rId15"/>
                      <a:stretch>
                        <a:fillRect/>
                      </a:stretch>
                    </p:blipFill>
                    <p:spPr>
                      <a:xfrm>
                        <a:off x="4737298" y="3238541"/>
                        <a:ext cx="1927225" cy="917575"/>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4122664534"/>
              </p:ext>
            </p:extLst>
          </p:nvPr>
        </p:nvGraphicFramePr>
        <p:xfrm>
          <a:off x="6664523" y="3534833"/>
          <a:ext cx="1565275" cy="388938"/>
        </p:xfrm>
        <a:graphic>
          <a:graphicData uri="http://schemas.openxmlformats.org/presentationml/2006/ole">
            <mc:AlternateContent xmlns:mc="http://schemas.openxmlformats.org/markup-compatibility/2006">
              <mc:Choice xmlns:v="urn:schemas-microsoft-com:vml" Requires="v">
                <p:oleObj spid="_x0000_s16391" name="Equation" r:id="rId16" imgW="711000" imgH="177480" progId="Equation.3">
                  <p:embed/>
                </p:oleObj>
              </mc:Choice>
              <mc:Fallback>
                <p:oleObj name="Equation" r:id="rId16" imgW="711000" imgH="177480" progId="Equation.3">
                  <p:embed/>
                  <p:pic>
                    <p:nvPicPr>
                      <p:cNvPr id="14" name="Object 13"/>
                      <p:cNvPicPr/>
                      <p:nvPr/>
                    </p:nvPicPr>
                    <p:blipFill>
                      <a:blip r:embed="rId17"/>
                      <a:stretch>
                        <a:fillRect/>
                      </a:stretch>
                    </p:blipFill>
                    <p:spPr>
                      <a:xfrm>
                        <a:off x="6664523" y="3534833"/>
                        <a:ext cx="1565275" cy="388938"/>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863282380"/>
              </p:ext>
            </p:extLst>
          </p:nvPr>
        </p:nvGraphicFramePr>
        <p:xfrm>
          <a:off x="5438245" y="4855054"/>
          <a:ext cx="1535113" cy="814387"/>
        </p:xfrm>
        <a:graphic>
          <a:graphicData uri="http://schemas.openxmlformats.org/presentationml/2006/ole">
            <mc:AlternateContent xmlns:mc="http://schemas.openxmlformats.org/markup-compatibility/2006">
              <mc:Choice xmlns:v="urn:schemas-microsoft-com:vml" Requires="v">
                <p:oleObj spid="_x0000_s16392" name="Equation" r:id="rId18" imgW="736560" imgH="393480" progId="Equation.3">
                  <p:embed/>
                </p:oleObj>
              </mc:Choice>
              <mc:Fallback>
                <p:oleObj name="Equation" r:id="rId18" imgW="736560" imgH="393480" progId="Equation.3">
                  <p:embed/>
                  <p:pic>
                    <p:nvPicPr>
                      <p:cNvPr id="15" name="Object 14"/>
                      <p:cNvPicPr/>
                      <p:nvPr/>
                    </p:nvPicPr>
                    <p:blipFill>
                      <a:blip r:embed="rId19"/>
                      <a:stretch>
                        <a:fillRect/>
                      </a:stretch>
                    </p:blipFill>
                    <p:spPr>
                      <a:xfrm>
                        <a:off x="5438245" y="4855054"/>
                        <a:ext cx="1535113" cy="814387"/>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714039305"/>
              </p:ext>
            </p:extLst>
          </p:nvPr>
        </p:nvGraphicFramePr>
        <p:xfrm>
          <a:off x="6973358" y="5041900"/>
          <a:ext cx="1350962" cy="368300"/>
        </p:xfrm>
        <a:graphic>
          <a:graphicData uri="http://schemas.openxmlformats.org/presentationml/2006/ole">
            <mc:AlternateContent xmlns:mc="http://schemas.openxmlformats.org/markup-compatibility/2006">
              <mc:Choice xmlns:v="urn:schemas-microsoft-com:vml" Requires="v">
                <p:oleObj spid="_x0000_s16393" name="Equation" r:id="rId20" imgW="647640" imgH="177480" progId="Equation.3">
                  <p:embed/>
                </p:oleObj>
              </mc:Choice>
              <mc:Fallback>
                <p:oleObj name="Equation" r:id="rId20" imgW="647640" imgH="177480" progId="Equation.3">
                  <p:embed/>
                  <p:pic>
                    <p:nvPicPr>
                      <p:cNvPr id="16" name="Object 15"/>
                      <p:cNvPicPr/>
                      <p:nvPr/>
                    </p:nvPicPr>
                    <p:blipFill>
                      <a:blip r:embed="rId21"/>
                      <a:stretch>
                        <a:fillRect/>
                      </a:stretch>
                    </p:blipFill>
                    <p:spPr>
                      <a:xfrm>
                        <a:off x="6973358" y="5041900"/>
                        <a:ext cx="1350962" cy="368300"/>
                      </a:xfrm>
                      <a:prstGeom prst="rect">
                        <a:avLst/>
                      </a:prstGeom>
                    </p:spPr>
                  </p:pic>
                </p:oleObj>
              </mc:Fallback>
            </mc:AlternateContent>
          </a:graphicData>
        </a:graphic>
      </p:graphicFrame>
      <p:sp>
        <p:nvSpPr>
          <p:cNvPr id="17" name="Rectangle 16"/>
          <p:cNvSpPr/>
          <p:nvPr/>
        </p:nvSpPr>
        <p:spPr bwMode="auto">
          <a:xfrm>
            <a:off x="7086798" y="4960447"/>
            <a:ext cx="1371402" cy="531206"/>
          </a:xfrm>
          <a:prstGeom prst="rect">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Tree>
    <p:custDataLst>
      <p:tags r:id="rId2"/>
    </p:custDataLst>
    <p:extLst>
      <p:ext uri="{BB962C8B-B14F-4D97-AF65-F5344CB8AC3E}">
        <p14:creationId xmlns:p14="http://schemas.microsoft.com/office/powerpoint/2010/main" val="3658431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Text Box 4"/>
          <p:cNvSpPr txBox="1">
            <a:spLocks noChangeArrowheads="1"/>
          </p:cNvSpPr>
          <p:nvPr/>
        </p:nvSpPr>
        <p:spPr bwMode="auto">
          <a:xfrm>
            <a:off x="461962" y="1476375"/>
            <a:ext cx="5862637" cy="4647426"/>
          </a:xfrm>
          <a:prstGeom prst="rect">
            <a:avLst/>
          </a:prstGeom>
          <a:noFill/>
          <a:ln w="9525">
            <a:noFill/>
            <a:miter lim="800000"/>
            <a:headEnd/>
            <a:tailEnd/>
          </a:ln>
        </p:spPr>
        <p:txBody>
          <a:bodyPr wrap="square">
            <a:spAutoFit/>
          </a:bodyPr>
          <a:lstStyle/>
          <a:p>
            <a:pPr eaLnBrk="0" hangingPunct="0"/>
            <a:r>
              <a:rPr lang="en-US" sz="3200" dirty="0">
                <a:solidFill>
                  <a:schemeClr val="accent4"/>
                </a:solidFill>
                <a:ea typeface="ＭＳ Ｐゴシック" charset="-128"/>
              </a:rPr>
              <a:t>2H</a:t>
            </a:r>
            <a:r>
              <a:rPr lang="en-US" sz="3200" baseline="30000" dirty="0">
                <a:solidFill>
                  <a:schemeClr val="accent4"/>
                </a:solidFill>
                <a:ea typeface="ＭＳ Ｐゴシック" charset="-128"/>
              </a:rPr>
              <a:t>+</a:t>
            </a:r>
            <a:r>
              <a:rPr lang="en-US" sz="3200" dirty="0">
                <a:solidFill>
                  <a:schemeClr val="accent4"/>
                </a:solidFill>
                <a:ea typeface="ＭＳ Ｐゴシック" charset="-128"/>
              </a:rPr>
              <a:t>(</a:t>
            </a:r>
            <a:r>
              <a:rPr lang="en-US" sz="3200" i="1" dirty="0" err="1">
                <a:solidFill>
                  <a:schemeClr val="accent4"/>
                </a:solidFill>
                <a:ea typeface="ＭＳ Ｐゴシック" charset="-128"/>
              </a:rPr>
              <a:t>aq</a:t>
            </a:r>
            <a:r>
              <a:rPr lang="en-US" sz="3200" dirty="0">
                <a:solidFill>
                  <a:schemeClr val="accent4"/>
                </a:solidFill>
                <a:ea typeface="ＭＳ Ｐゴシック" charset="-128"/>
              </a:rPr>
              <a:t>) + 2e</a:t>
            </a:r>
            <a:r>
              <a:rPr lang="en-US" sz="3200" baseline="30000" dirty="0">
                <a:solidFill>
                  <a:schemeClr val="accent4"/>
                </a:solidFill>
                <a:ea typeface="ＭＳ Ｐゴシック" charset="-128"/>
              </a:rPr>
              <a:t>–</a:t>
            </a:r>
            <a:r>
              <a:rPr lang="en-US" sz="3200" dirty="0">
                <a:solidFill>
                  <a:schemeClr val="accent4"/>
                </a:solidFill>
                <a:ea typeface="ＭＳ Ｐゴシック" charset="-128"/>
              </a:rPr>
              <a:t> </a:t>
            </a:r>
            <a:r>
              <a:rPr lang="en-US" sz="3200" dirty="0">
                <a:solidFill>
                  <a:schemeClr val="accent4"/>
                </a:solidFill>
                <a:latin typeface="Arial" panose="020B0604020202020204" pitchFamily="34" charset="0"/>
                <a:ea typeface="ＭＳ Ｐゴシック" charset="-128"/>
                <a:cs typeface="Arial" panose="020B0604020202020204" pitchFamily="34" charset="0"/>
                <a:sym typeface="Wingdings" pitchFamily="2" charset="2"/>
              </a:rPr>
              <a:t>→</a:t>
            </a:r>
            <a:r>
              <a:rPr lang="en-US" sz="3200" dirty="0">
                <a:solidFill>
                  <a:schemeClr val="accent4"/>
                </a:solidFill>
                <a:ea typeface="ＭＳ Ｐゴシック" charset="-128"/>
                <a:sym typeface="Wingdings" pitchFamily="2" charset="2"/>
              </a:rPr>
              <a:t> H</a:t>
            </a:r>
            <a:r>
              <a:rPr lang="en-US" sz="3200" baseline="-25000" dirty="0">
                <a:solidFill>
                  <a:schemeClr val="accent4"/>
                </a:solidFill>
                <a:ea typeface="ＭＳ Ｐゴシック" charset="-128"/>
                <a:sym typeface="Wingdings" pitchFamily="2" charset="2"/>
              </a:rPr>
              <a:t>2</a:t>
            </a:r>
            <a:r>
              <a:rPr lang="en-US" sz="3200" dirty="0">
                <a:solidFill>
                  <a:schemeClr val="accent4"/>
                </a:solidFill>
                <a:ea typeface="ＭＳ Ｐゴシック" charset="-128"/>
                <a:sym typeface="Wingdings" pitchFamily="2" charset="2"/>
              </a:rPr>
              <a:t>(</a:t>
            </a:r>
            <a:r>
              <a:rPr lang="en-US" sz="3200" i="1" dirty="0">
                <a:solidFill>
                  <a:schemeClr val="accent4"/>
                </a:solidFill>
                <a:ea typeface="ＭＳ Ｐゴシック" charset="-128"/>
                <a:sym typeface="Wingdings" pitchFamily="2" charset="2"/>
              </a:rPr>
              <a:t>g</a:t>
            </a:r>
            <a:r>
              <a:rPr lang="en-US" sz="3200" dirty="0">
                <a:solidFill>
                  <a:schemeClr val="accent4"/>
                </a:solidFill>
                <a:ea typeface="ＭＳ Ｐゴシック" charset="-128"/>
                <a:sym typeface="Wingdings" pitchFamily="2" charset="2"/>
              </a:rPr>
              <a:t>)  </a:t>
            </a:r>
          </a:p>
          <a:p>
            <a:pPr eaLnBrk="0" hangingPunct="0"/>
            <a:r>
              <a:rPr lang="en-US" sz="3200" i="1" dirty="0">
                <a:solidFill>
                  <a:schemeClr val="accent4"/>
                </a:solidFill>
                <a:ea typeface="ＭＳ Ｐゴシック" charset="-128"/>
                <a:sym typeface="Wingdings" pitchFamily="2" charset="2"/>
              </a:rPr>
              <a:t>                       E</a:t>
            </a:r>
            <a:r>
              <a:rPr lang="en-US" sz="3200" dirty="0">
                <a:solidFill>
                  <a:schemeClr val="accent4"/>
                </a:solidFill>
                <a:ea typeface="ＭＳ Ｐゴシック" charset="-128"/>
                <a:sym typeface="Symbol" pitchFamily="18" charset="2"/>
              </a:rPr>
              <a:t></a:t>
            </a:r>
            <a:r>
              <a:rPr lang="en-US" sz="3200" baseline="-25000" dirty="0">
                <a:solidFill>
                  <a:schemeClr val="accent4"/>
                </a:solidFill>
                <a:ea typeface="ＭＳ Ｐゴシック" charset="-128"/>
                <a:sym typeface="Symbol" pitchFamily="18" charset="2"/>
              </a:rPr>
              <a:t>SHE</a:t>
            </a:r>
            <a:r>
              <a:rPr lang="en-US" sz="3200" dirty="0">
                <a:solidFill>
                  <a:schemeClr val="accent4"/>
                </a:solidFill>
                <a:ea typeface="ＭＳ Ｐゴシック" charset="-128"/>
                <a:sym typeface="Symbol" pitchFamily="18" charset="2"/>
              </a:rPr>
              <a:t> = 0.00 V</a:t>
            </a:r>
          </a:p>
          <a:p>
            <a:pPr eaLnBrk="0" hangingPunct="0"/>
            <a:r>
              <a:rPr lang="en-US" sz="3200" b="1" dirty="0">
                <a:solidFill>
                  <a:srgbClr val="FF0000"/>
                </a:solidFill>
                <a:ea typeface="ＭＳ Ｐゴシック" charset="-128"/>
                <a:sym typeface="Symbol" pitchFamily="18" charset="2"/>
              </a:rPr>
              <a:t>At all temperatures</a:t>
            </a:r>
            <a:endParaRPr lang="en-US" sz="2800" dirty="0">
              <a:solidFill>
                <a:schemeClr val="accent4"/>
              </a:solidFill>
              <a:ea typeface="ＭＳ Ｐゴシック" charset="-128"/>
            </a:endParaRPr>
          </a:p>
          <a:p>
            <a:pPr eaLnBrk="0" hangingPunct="0"/>
            <a:r>
              <a:rPr lang="en-US" sz="2800" dirty="0">
                <a:solidFill>
                  <a:schemeClr val="accent4"/>
                </a:solidFill>
                <a:ea typeface="ＭＳ Ｐゴシック" charset="-128"/>
                <a:sym typeface="Symbol" pitchFamily="18" charset="2"/>
              </a:rPr>
              <a:t>(can serve as anode or cathode)</a:t>
            </a:r>
            <a:endParaRPr lang="en-US" sz="2800" dirty="0">
              <a:solidFill>
                <a:schemeClr val="accent4"/>
              </a:solidFill>
              <a:ea typeface="ＭＳ Ｐゴシック" charset="-128"/>
            </a:endParaRPr>
          </a:p>
          <a:p>
            <a:pPr eaLnBrk="0" hangingPunct="0"/>
            <a:endParaRPr lang="en-US" sz="2800" dirty="0">
              <a:solidFill>
                <a:schemeClr val="accent4"/>
              </a:solidFill>
              <a:ea typeface="ＭＳ Ｐゴシック" charset="-128"/>
            </a:endParaRPr>
          </a:p>
          <a:p>
            <a:pPr eaLnBrk="0" hangingPunct="0"/>
            <a:r>
              <a:rPr lang="en-US" sz="2800" dirty="0">
                <a:solidFill>
                  <a:schemeClr val="accent4"/>
                </a:solidFill>
                <a:ea typeface="ＭＳ Ｐゴシック" charset="-128"/>
              </a:rPr>
              <a:t>Pt </a:t>
            </a:r>
            <a:r>
              <a:rPr lang="en-US" sz="2800" dirty="0">
                <a:solidFill>
                  <a:schemeClr val="accent4"/>
                </a:solidFill>
                <a:ea typeface="ＭＳ Ｐゴシック" charset="-128"/>
                <a:sym typeface="Symbol" pitchFamily="18" charset="2"/>
              </a:rPr>
              <a:t>H</a:t>
            </a:r>
            <a:r>
              <a:rPr lang="en-US" sz="2800" baseline="-25000" dirty="0">
                <a:solidFill>
                  <a:schemeClr val="accent4"/>
                </a:solidFill>
                <a:ea typeface="ＭＳ Ｐゴシック" charset="-128"/>
                <a:sym typeface="Symbol" pitchFamily="18" charset="2"/>
              </a:rPr>
              <a:t>2</a:t>
            </a:r>
            <a:r>
              <a:rPr lang="en-US" sz="2800" dirty="0">
                <a:solidFill>
                  <a:schemeClr val="accent4"/>
                </a:solidFill>
                <a:ea typeface="ＭＳ Ｐゴシック" charset="-128"/>
                <a:sym typeface="Symbol" pitchFamily="18" charset="2"/>
              </a:rPr>
              <a:t>(1.0 </a:t>
            </a:r>
            <a:r>
              <a:rPr lang="en-US" sz="2800" dirty="0" err="1">
                <a:solidFill>
                  <a:schemeClr val="accent4"/>
                </a:solidFill>
                <a:ea typeface="ＭＳ Ｐゴシック" charset="-128"/>
                <a:sym typeface="Symbol" pitchFamily="18" charset="2"/>
              </a:rPr>
              <a:t>atm</a:t>
            </a:r>
            <a:r>
              <a:rPr lang="en-US" sz="2800" dirty="0">
                <a:solidFill>
                  <a:schemeClr val="accent4"/>
                </a:solidFill>
                <a:ea typeface="ＭＳ Ｐゴシック" charset="-128"/>
                <a:sym typeface="Symbol" pitchFamily="18" charset="2"/>
              </a:rPr>
              <a:t>)H</a:t>
            </a:r>
            <a:r>
              <a:rPr lang="en-US" sz="2800" baseline="30000" dirty="0">
                <a:solidFill>
                  <a:schemeClr val="accent4"/>
                </a:solidFill>
                <a:ea typeface="ＭＳ Ｐゴシック" charset="-128"/>
                <a:sym typeface="Symbol" pitchFamily="18" charset="2"/>
              </a:rPr>
              <a:t>+</a:t>
            </a:r>
            <a:r>
              <a:rPr lang="en-US" sz="2800" dirty="0">
                <a:solidFill>
                  <a:schemeClr val="accent4"/>
                </a:solidFill>
                <a:ea typeface="ＭＳ Ｐゴシック" charset="-128"/>
                <a:sym typeface="Symbol" pitchFamily="18" charset="2"/>
              </a:rPr>
              <a:t>(1.0 </a:t>
            </a:r>
            <a:r>
              <a:rPr lang="en-US" sz="2800" i="1" dirty="0">
                <a:solidFill>
                  <a:schemeClr val="accent4"/>
                </a:solidFill>
                <a:ea typeface="ＭＳ Ｐゴシック" charset="-128"/>
                <a:sym typeface="Symbol" pitchFamily="18" charset="2"/>
              </a:rPr>
              <a:t>M</a:t>
            </a:r>
            <a:r>
              <a:rPr lang="en-US" sz="2800" dirty="0">
                <a:solidFill>
                  <a:schemeClr val="accent4"/>
                </a:solidFill>
                <a:ea typeface="ＭＳ Ｐゴシック" charset="-128"/>
                <a:sym typeface="Symbol" pitchFamily="18" charset="2"/>
              </a:rPr>
              <a:t>)</a:t>
            </a:r>
            <a:r>
              <a:rPr lang="en-US" sz="2800" dirty="0">
                <a:solidFill>
                  <a:schemeClr val="accent4"/>
                </a:solidFill>
                <a:latin typeface="Helvetica" pitchFamily="34" charset="0"/>
                <a:ea typeface="ＭＳ Ｐゴシック" charset="-128"/>
              </a:rPr>
              <a:t> </a:t>
            </a:r>
            <a:r>
              <a:rPr lang="en-US" sz="3200" dirty="0">
                <a:solidFill>
                  <a:schemeClr val="accent4"/>
                </a:solidFill>
                <a:latin typeface="Helvetica" pitchFamily="34" charset="0"/>
                <a:ea typeface="ＭＳ Ｐゴシック" charset="-128"/>
              </a:rPr>
              <a:t>||</a:t>
            </a:r>
          </a:p>
          <a:p>
            <a:pPr eaLnBrk="0" hangingPunct="0"/>
            <a:r>
              <a:rPr lang="en-US" sz="2800" dirty="0">
                <a:solidFill>
                  <a:schemeClr val="accent4"/>
                </a:solidFill>
                <a:latin typeface="Helvetica" pitchFamily="34" charset="0"/>
                <a:ea typeface="ＭＳ Ｐゴシック" charset="-128"/>
              </a:rPr>
              <a:t> </a:t>
            </a:r>
          </a:p>
          <a:p>
            <a:pPr eaLnBrk="0" hangingPunct="0"/>
            <a:r>
              <a:rPr lang="en-US" sz="2800" dirty="0">
                <a:solidFill>
                  <a:schemeClr val="accent4"/>
                </a:solidFill>
                <a:latin typeface="Helvetica" pitchFamily="34" charset="0"/>
                <a:ea typeface="ＭＳ Ｐゴシック" charset="-128"/>
              </a:rPr>
              <a:t>||</a:t>
            </a:r>
            <a:r>
              <a:rPr lang="en-US" sz="2400" dirty="0">
                <a:solidFill>
                  <a:schemeClr val="accent4"/>
                </a:solidFill>
                <a:latin typeface="Helvetica" pitchFamily="34" charset="0"/>
                <a:ea typeface="ＭＳ Ｐゴシック" charset="-128"/>
              </a:rPr>
              <a:t> </a:t>
            </a:r>
            <a:r>
              <a:rPr lang="en-US" sz="2800" dirty="0">
                <a:solidFill>
                  <a:schemeClr val="accent4"/>
                </a:solidFill>
                <a:ea typeface="ＭＳ Ｐゴシック" charset="-128"/>
                <a:sym typeface="Symbol" pitchFamily="18" charset="2"/>
              </a:rPr>
              <a:t>H</a:t>
            </a:r>
            <a:r>
              <a:rPr lang="en-US" sz="2800" baseline="30000" dirty="0">
                <a:solidFill>
                  <a:schemeClr val="accent4"/>
                </a:solidFill>
                <a:ea typeface="ＭＳ Ｐゴシック" charset="-128"/>
                <a:sym typeface="Symbol" pitchFamily="18" charset="2"/>
              </a:rPr>
              <a:t>+</a:t>
            </a:r>
            <a:r>
              <a:rPr lang="en-US" sz="2800" dirty="0">
                <a:solidFill>
                  <a:schemeClr val="accent4"/>
                </a:solidFill>
                <a:ea typeface="ＭＳ Ｐゴシック" charset="-128"/>
                <a:sym typeface="Symbol" pitchFamily="18" charset="2"/>
              </a:rPr>
              <a:t>(1.0 </a:t>
            </a:r>
            <a:r>
              <a:rPr lang="en-US" sz="2800" i="1" dirty="0">
                <a:solidFill>
                  <a:schemeClr val="accent4"/>
                </a:solidFill>
                <a:ea typeface="ＭＳ Ｐゴシック" charset="-128"/>
                <a:sym typeface="Symbol" pitchFamily="18" charset="2"/>
              </a:rPr>
              <a:t>M</a:t>
            </a:r>
            <a:r>
              <a:rPr lang="en-US" sz="2800" dirty="0">
                <a:solidFill>
                  <a:schemeClr val="accent4"/>
                </a:solidFill>
                <a:ea typeface="ＭＳ Ｐゴシック" charset="-128"/>
                <a:sym typeface="Symbol" pitchFamily="18" charset="2"/>
              </a:rPr>
              <a:t>)H</a:t>
            </a:r>
            <a:r>
              <a:rPr lang="en-US" sz="2800" baseline="-25000" dirty="0">
                <a:solidFill>
                  <a:schemeClr val="accent4"/>
                </a:solidFill>
                <a:ea typeface="ＭＳ Ｐゴシック" charset="-128"/>
                <a:sym typeface="Symbol" pitchFamily="18" charset="2"/>
              </a:rPr>
              <a:t>2</a:t>
            </a:r>
            <a:r>
              <a:rPr lang="en-US" sz="2800" dirty="0">
                <a:solidFill>
                  <a:schemeClr val="accent4"/>
                </a:solidFill>
                <a:ea typeface="ＭＳ Ｐゴシック" charset="-128"/>
                <a:sym typeface="Symbol" pitchFamily="18" charset="2"/>
              </a:rPr>
              <a:t>(1.0 </a:t>
            </a:r>
            <a:r>
              <a:rPr lang="en-US" sz="2800" dirty="0" err="1">
                <a:solidFill>
                  <a:schemeClr val="accent4"/>
                </a:solidFill>
                <a:ea typeface="ＭＳ Ｐゴシック" charset="-128"/>
                <a:sym typeface="Symbol" pitchFamily="18" charset="2"/>
              </a:rPr>
              <a:t>atm</a:t>
            </a:r>
            <a:r>
              <a:rPr lang="en-US" sz="2800" dirty="0">
                <a:solidFill>
                  <a:schemeClr val="accent4"/>
                </a:solidFill>
                <a:ea typeface="ＭＳ Ｐゴシック" charset="-128"/>
                <a:sym typeface="Symbol" pitchFamily="18" charset="2"/>
              </a:rPr>
              <a:t>)</a:t>
            </a:r>
            <a:r>
              <a:rPr lang="en-US" sz="2800" dirty="0">
                <a:solidFill>
                  <a:schemeClr val="accent4"/>
                </a:solidFill>
                <a:ea typeface="ＭＳ Ｐゴシック" charset="-128"/>
              </a:rPr>
              <a:t>Pt </a:t>
            </a:r>
            <a:endParaRPr lang="en-US" sz="2800" dirty="0">
              <a:solidFill>
                <a:schemeClr val="accent4"/>
              </a:solidFill>
              <a:ea typeface="ＭＳ Ｐゴシック" charset="-128"/>
              <a:sym typeface="Symbol" pitchFamily="18" charset="2"/>
            </a:endParaRPr>
          </a:p>
          <a:p>
            <a:pPr eaLnBrk="0" hangingPunct="0"/>
            <a:r>
              <a:rPr lang="en-US" sz="2800" dirty="0">
                <a:solidFill>
                  <a:schemeClr val="accent4"/>
                </a:solidFill>
                <a:latin typeface="Helvetica" pitchFamily="34" charset="0"/>
                <a:ea typeface="ＭＳ Ｐゴシック" charset="-128"/>
              </a:rPr>
              <a:t> </a:t>
            </a:r>
            <a:endParaRPr lang="en-US" sz="2800" dirty="0">
              <a:solidFill>
                <a:schemeClr val="accent4"/>
              </a:solidFill>
              <a:ea typeface="ＭＳ Ｐゴシック" charset="-128"/>
              <a:sym typeface="Symbol" pitchFamily="18" charset="2"/>
            </a:endParaRPr>
          </a:p>
          <a:p>
            <a:pPr eaLnBrk="0" hangingPunct="0"/>
            <a:endParaRPr lang="en-US" sz="2800" dirty="0">
              <a:solidFill>
                <a:schemeClr val="accent4"/>
              </a:solidFill>
              <a:ea typeface="ＭＳ Ｐゴシック" charset="-128"/>
              <a:sym typeface="Symbol" pitchFamily="18" charset="2"/>
            </a:endParaRPr>
          </a:p>
        </p:txBody>
      </p:sp>
      <p:pic>
        <p:nvPicPr>
          <p:cNvPr id="70661" name="Picture 5"/>
          <p:cNvPicPr>
            <a:picLocks noChangeAspect="1" noChangeArrowheads="1"/>
          </p:cNvPicPr>
          <p:nvPr/>
        </p:nvPicPr>
        <p:blipFill>
          <a:blip r:embed="rId3"/>
          <a:srcRect/>
          <a:stretch>
            <a:fillRect/>
          </a:stretch>
        </p:blipFill>
        <p:spPr bwMode="auto">
          <a:xfrm>
            <a:off x="5795963" y="1527174"/>
            <a:ext cx="3296864" cy="4873625"/>
          </a:xfrm>
          <a:prstGeom prst="rect">
            <a:avLst/>
          </a:prstGeom>
          <a:noFill/>
          <a:ln w="9525">
            <a:noFill/>
            <a:miter lim="800000"/>
            <a:headEnd/>
            <a:tailEnd/>
          </a:ln>
        </p:spPr>
      </p:pic>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200" kern="0" dirty="0">
                <a:solidFill>
                  <a:srgbClr val="084333"/>
                </a:solidFill>
                <a:cs typeface="Arial" panose="020B0604020202020204" pitchFamily="34" charset="0"/>
              </a:rPr>
              <a:t>Standard Hydrogen Electrode (SHE)</a:t>
            </a:r>
            <a:endParaRPr lang="en-US" sz="4200" kern="0" dirty="0">
              <a:solidFill>
                <a:schemeClr val="tx1"/>
              </a:solidFill>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8" name="Rectangle 7"/>
          <p:cNvSpPr/>
          <p:nvPr/>
        </p:nvSpPr>
        <p:spPr>
          <a:xfrm>
            <a:off x="-8467" y="3360733"/>
            <a:ext cx="4495800" cy="400110"/>
          </a:xfrm>
          <a:prstGeom prst="rect">
            <a:avLst/>
          </a:prstGeom>
        </p:spPr>
        <p:txBody>
          <a:bodyPr wrap="square">
            <a:spAutoFit/>
          </a:bodyPr>
          <a:lstStyle/>
          <a:p>
            <a:pPr marL="0" lvl="1" eaLnBrk="1" hangingPunct="1">
              <a:spcBef>
                <a:spcPts val="400"/>
              </a:spcBef>
            </a:pPr>
            <a:r>
              <a:rPr lang="en-US" sz="2000" i="1" dirty="0">
                <a:solidFill>
                  <a:srgbClr val="FF0000"/>
                </a:solidFill>
                <a:latin typeface="Arial" panose="020B0604020202020204" pitchFamily="34" charset="0"/>
                <a:cs typeface="Arial" panose="020B0604020202020204" pitchFamily="34" charset="0"/>
              </a:rPr>
              <a:t>As anode:</a:t>
            </a:r>
          </a:p>
        </p:txBody>
      </p:sp>
      <p:sp>
        <p:nvSpPr>
          <p:cNvPr id="9" name="Rectangle 8"/>
          <p:cNvSpPr/>
          <p:nvPr/>
        </p:nvSpPr>
        <p:spPr>
          <a:xfrm>
            <a:off x="0" y="4311379"/>
            <a:ext cx="4495800" cy="400110"/>
          </a:xfrm>
          <a:prstGeom prst="rect">
            <a:avLst/>
          </a:prstGeom>
        </p:spPr>
        <p:txBody>
          <a:bodyPr wrap="square">
            <a:spAutoFit/>
          </a:bodyPr>
          <a:lstStyle/>
          <a:p>
            <a:pPr marL="0" lvl="1" eaLnBrk="1" hangingPunct="1">
              <a:spcBef>
                <a:spcPts val="400"/>
              </a:spcBef>
            </a:pPr>
            <a:r>
              <a:rPr lang="en-US" sz="2000" i="1" dirty="0">
                <a:solidFill>
                  <a:srgbClr val="FF0000"/>
                </a:solidFill>
                <a:latin typeface="Arial" panose="020B0604020202020204" pitchFamily="34" charset="0"/>
                <a:cs typeface="Arial" panose="020B0604020202020204" pitchFamily="34" charset="0"/>
              </a:rPr>
              <a:t>As cathode:</a:t>
            </a:r>
          </a:p>
        </p:txBody>
      </p:sp>
    </p:spTree>
    <p:extLst>
      <p:ext uri="{BB962C8B-B14F-4D97-AF65-F5344CB8AC3E}">
        <p14:creationId xmlns:p14="http://schemas.microsoft.com/office/powerpoint/2010/main" val="4005518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6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6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06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build="p"/>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1027"/>
          <p:cNvSpPr>
            <a:spLocks noGrp="1" noChangeArrowheads="1"/>
          </p:cNvSpPr>
          <p:nvPr>
            <p:ph type="body" idx="1"/>
          </p:nvPr>
        </p:nvSpPr>
        <p:spPr>
          <a:xfrm>
            <a:off x="76200" y="1066800"/>
            <a:ext cx="8991600" cy="2362200"/>
          </a:xfrm>
        </p:spPr>
        <p:txBody>
          <a:bodyPr/>
          <a:lstStyle/>
          <a:p>
            <a:pPr marL="0" indent="0" eaLnBrk="1" hangingPunct="1">
              <a:spcBef>
                <a:spcPts val="0"/>
              </a:spcBef>
              <a:buFontTx/>
              <a:buNone/>
              <a:defRPr/>
            </a:pPr>
            <a:r>
              <a:rPr lang="en-US" sz="2800" dirty="0">
                <a:solidFill>
                  <a:srgbClr val="000000"/>
                </a:solidFill>
                <a:latin typeface="Arial"/>
                <a:cs typeface="Arial"/>
              </a:rPr>
              <a:t>A battery charger used to recharge the NiMH batteries used in a digital camera can deliver as much as 0.35 A of current. If it takes 145 minutes to recharge one battery, how many g Ni(OH)</a:t>
            </a:r>
            <a:r>
              <a:rPr lang="en-US" sz="2800" baseline="-25000" dirty="0">
                <a:solidFill>
                  <a:srgbClr val="000000"/>
                </a:solidFill>
                <a:latin typeface="Arial"/>
                <a:cs typeface="Arial"/>
              </a:rPr>
              <a:t>2</a:t>
            </a:r>
            <a:r>
              <a:rPr lang="en-US" sz="2800" dirty="0">
                <a:solidFill>
                  <a:srgbClr val="000000"/>
                </a:solidFill>
                <a:latin typeface="Arial"/>
                <a:cs typeface="Arial"/>
              </a:rPr>
              <a:t> are oxidized to </a:t>
            </a:r>
            <a:r>
              <a:rPr lang="en-US" sz="2800" dirty="0" err="1">
                <a:solidFill>
                  <a:srgbClr val="000000"/>
                </a:solidFill>
                <a:latin typeface="Arial"/>
                <a:cs typeface="Arial"/>
              </a:rPr>
              <a:t>NiO</a:t>
            </a:r>
            <a:r>
              <a:rPr lang="en-US" sz="2800" dirty="0">
                <a:solidFill>
                  <a:srgbClr val="000000"/>
                </a:solidFill>
                <a:latin typeface="Arial"/>
                <a:cs typeface="Arial"/>
              </a:rPr>
              <a:t>(OH)?</a:t>
            </a:r>
          </a:p>
          <a:p>
            <a:pPr algn="ctr">
              <a:buNone/>
              <a:defRPr/>
            </a:pPr>
            <a:r>
              <a:rPr lang="en-US" sz="2800" dirty="0">
                <a:solidFill>
                  <a:srgbClr val="000000"/>
                </a:solidFill>
                <a:latin typeface="Arial"/>
                <a:cs typeface="Arial"/>
              </a:rPr>
              <a:t>H</a:t>
            </a:r>
            <a:r>
              <a:rPr lang="en-US" sz="2800" baseline="-25000" dirty="0">
                <a:solidFill>
                  <a:srgbClr val="000000"/>
                </a:solidFill>
                <a:latin typeface="Arial"/>
                <a:cs typeface="Arial"/>
              </a:rPr>
              <a:t>2</a:t>
            </a:r>
            <a:r>
              <a:rPr lang="en-US" sz="2800" dirty="0">
                <a:solidFill>
                  <a:srgbClr val="000000"/>
                </a:solidFill>
                <a:latin typeface="Arial"/>
                <a:cs typeface="Arial"/>
              </a:rPr>
              <a:t>O(</a:t>
            </a:r>
            <a:r>
              <a:rPr lang="en-US" sz="2800" dirty="0">
                <a:solidFill>
                  <a:srgbClr val="000000"/>
                </a:solidFill>
              </a:rPr>
              <a:t>ℓ</a:t>
            </a:r>
            <a:r>
              <a:rPr lang="en-US" sz="2800" dirty="0">
                <a:solidFill>
                  <a:srgbClr val="000000"/>
                </a:solidFill>
                <a:latin typeface="Arial"/>
                <a:cs typeface="Arial"/>
              </a:rPr>
              <a:t>)  +  e</a:t>
            </a:r>
            <a:r>
              <a:rPr lang="en-US" sz="2800" baseline="30000" dirty="0">
                <a:solidFill>
                  <a:srgbClr val="000000"/>
                </a:solidFill>
                <a:latin typeface="Arial"/>
                <a:cs typeface="Arial"/>
              </a:rPr>
              <a:t>–</a:t>
            </a:r>
            <a:r>
              <a:rPr lang="en-US" sz="2800" dirty="0">
                <a:solidFill>
                  <a:srgbClr val="000000"/>
                </a:solidFill>
                <a:latin typeface="Arial"/>
                <a:cs typeface="Arial"/>
              </a:rPr>
              <a:t>  +  </a:t>
            </a:r>
            <a:r>
              <a:rPr lang="en-US" sz="2800" dirty="0" err="1">
                <a:solidFill>
                  <a:srgbClr val="000000"/>
                </a:solidFill>
                <a:latin typeface="Arial"/>
                <a:cs typeface="Arial"/>
              </a:rPr>
              <a:t>NiO</a:t>
            </a:r>
            <a:r>
              <a:rPr lang="en-US" sz="2800" dirty="0">
                <a:solidFill>
                  <a:srgbClr val="000000"/>
                </a:solidFill>
                <a:latin typeface="Arial"/>
                <a:cs typeface="Arial"/>
              </a:rPr>
              <a:t>(OH)(</a:t>
            </a:r>
            <a:r>
              <a:rPr lang="en-US" sz="2800" i="1" dirty="0">
                <a:solidFill>
                  <a:srgbClr val="000000"/>
                </a:solidFill>
                <a:latin typeface="Arial"/>
                <a:cs typeface="Arial"/>
              </a:rPr>
              <a:t>s</a:t>
            </a:r>
            <a:r>
              <a:rPr lang="en-US" sz="2800" dirty="0">
                <a:solidFill>
                  <a:srgbClr val="000000"/>
                </a:solidFill>
                <a:latin typeface="Arial"/>
                <a:cs typeface="Arial"/>
              </a:rPr>
              <a:t>) </a:t>
            </a:r>
            <a:r>
              <a:rPr lang="en-US" sz="2800" dirty="0">
                <a:solidFill>
                  <a:schemeClr val="accent4"/>
                </a:solidFill>
                <a:latin typeface="Arial" panose="020B0604020202020204" pitchFamily="34" charset="0"/>
                <a:ea typeface="ＭＳ Ｐゴシック" charset="-128"/>
                <a:cs typeface="Arial" panose="020B0604020202020204" pitchFamily="34" charset="0"/>
                <a:sym typeface="Wingdings" pitchFamily="2" charset="2"/>
              </a:rPr>
              <a:t>→</a:t>
            </a:r>
            <a:r>
              <a:rPr lang="en-US" sz="2800" dirty="0">
                <a:solidFill>
                  <a:srgbClr val="000000"/>
                </a:solidFill>
                <a:latin typeface="Arial"/>
                <a:cs typeface="Arial"/>
              </a:rPr>
              <a:t>  OH</a:t>
            </a:r>
            <a:r>
              <a:rPr lang="en-US" sz="2800" baseline="30000" dirty="0">
                <a:solidFill>
                  <a:srgbClr val="000000"/>
                </a:solidFill>
                <a:latin typeface="Arial"/>
                <a:cs typeface="Arial"/>
              </a:rPr>
              <a:t>–</a:t>
            </a:r>
            <a:r>
              <a:rPr lang="en-US" sz="2800" dirty="0">
                <a:solidFill>
                  <a:srgbClr val="000000"/>
                </a:solidFill>
                <a:latin typeface="Arial"/>
                <a:cs typeface="Arial"/>
              </a:rPr>
              <a:t>(</a:t>
            </a:r>
            <a:r>
              <a:rPr lang="en-US" sz="2800" i="1" dirty="0" err="1">
                <a:solidFill>
                  <a:srgbClr val="000000"/>
                </a:solidFill>
                <a:latin typeface="Arial"/>
                <a:cs typeface="Arial"/>
              </a:rPr>
              <a:t>aq</a:t>
            </a:r>
            <a:r>
              <a:rPr lang="en-US" sz="2800" dirty="0">
                <a:solidFill>
                  <a:srgbClr val="000000"/>
                </a:solidFill>
                <a:latin typeface="Arial"/>
                <a:cs typeface="Arial"/>
              </a:rPr>
              <a:t>)  +  Ni(OH)</a:t>
            </a:r>
            <a:r>
              <a:rPr lang="en-US" sz="2800" baseline="-25000" dirty="0">
                <a:solidFill>
                  <a:srgbClr val="000000"/>
                </a:solidFill>
                <a:latin typeface="Arial"/>
                <a:cs typeface="Arial"/>
              </a:rPr>
              <a:t>2</a:t>
            </a:r>
            <a:r>
              <a:rPr lang="en-US" sz="2800" dirty="0">
                <a:solidFill>
                  <a:srgbClr val="000000"/>
                </a:solidFill>
                <a:latin typeface="Arial"/>
                <a:cs typeface="Arial"/>
              </a:rPr>
              <a:t>(</a:t>
            </a:r>
            <a:r>
              <a:rPr lang="en-US" sz="2800" i="1" dirty="0">
                <a:solidFill>
                  <a:srgbClr val="000000"/>
                </a:solidFill>
                <a:latin typeface="Arial"/>
                <a:cs typeface="Arial"/>
              </a:rPr>
              <a:t>s</a:t>
            </a:r>
            <a:r>
              <a:rPr lang="en-US" sz="2800" dirty="0">
                <a:solidFill>
                  <a:srgbClr val="000000"/>
                </a:solidFill>
                <a:latin typeface="Arial"/>
                <a:cs typeface="Arial"/>
              </a:rPr>
              <a:t>)</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Practice: Electrolytic Cells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7" name="Object 6"/>
          <p:cNvGraphicFramePr>
            <a:graphicFrameLocks noChangeAspect="1"/>
          </p:cNvGraphicFramePr>
          <p:nvPr>
            <p:extLst>
              <p:ext uri="{D42A27DB-BD31-4B8C-83A1-F6EECF244321}">
                <p14:modId xmlns:p14="http://schemas.microsoft.com/office/powerpoint/2010/main" val="2617748364"/>
              </p:ext>
            </p:extLst>
          </p:nvPr>
        </p:nvGraphicFramePr>
        <p:xfrm>
          <a:off x="76200" y="3809952"/>
          <a:ext cx="828675" cy="276225"/>
        </p:xfrm>
        <a:graphic>
          <a:graphicData uri="http://schemas.openxmlformats.org/presentationml/2006/ole">
            <mc:AlternateContent xmlns:mc="http://schemas.openxmlformats.org/markup-compatibility/2006">
              <mc:Choice xmlns:v="urn:schemas-microsoft-com:vml" Requires="v">
                <p:oleObj spid="_x0000_s17409" name="Equation" r:id="rId4" imgW="533160" imgH="177480" progId="Equation.3">
                  <p:embed/>
                </p:oleObj>
              </mc:Choice>
              <mc:Fallback>
                <p:oleObj name="Equation" r:id="rId4" imgW="533160" imgH="177480" progId="Equation.3">
                  <p:embed/>
                  <p:pic>
                    <p:nvPicPr>
                      <p:cNvPr id="7" name="Object 6"/>
                      <p:cNvPicPr/>
                      <p:nvPr/>
                    </p:nvPicPr>
                    <p:blipFill>
                      <a:blip r:embed="rId5"/>
                      <a:stretch>
                        <a:fillRect/>
                      </a:stretch>
                    </p:blipFill>
                    <p:spPr>
                      <a:xfrm>
                        <a:off x="76200" y="3809952"/>
                        <a:ext cx="828675" cy="27622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157647274"/>
              </p:ext>
            </p:extLst>
          </p:nvPr>
        </p:nvGraphicFramePr>
        <p:xfrm>
          <a:off x="879475" y="3646487"/>
          <a:ext cx="1577975" cy="609600"/>
        </p:xfrm>
        <a:graphic>
          <a:graphicData uri="http://schemas.openxmlformats.org/presentationml/2006/ole">
            <mc:AlternateContent xmlns:mc="http://schemas.openxmlformats.org/markup-compatibility/2006">
              <mc:Choice xmlns:v="urn:schemas-microsoft-com:vml" Requires="v">
                <p:oleObj spid="_x0000_s17410" name="Equation" r:id="rId6" imgW="1015920" imgH="393480" progId="Equation.3">
                  <p:embed/>
                </p:oleObj>
              </mc:Choice>
              <mc:Fallback>
                <p:oleObj name="Equation" r:id="rId6" imgW="1015920" imgH="393480" progId="Equation.3">
                  <p:embed/>
                  <p:pic>
                    <p:nvPicPr>
                      <p:cNvPr id="9" name="Object 8"/>
                      <p:cNvPicPr/>
                      <p:nvPr/>
                    </p:nvPicPr>
                    <p:blipFill>
                      <a:blip r:embed="rId7"/>
                      <a:stretch>
                        <a:fillRect/>
                      </a:stretch>
                    </p:blipFill>
                    <p:spPr>
                      <a:xfrm>
                        <a:off x="879475" y="3646487"/>
                        <a:ext cx="1577975" cy="6096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133832831"/>
              </p:ext>
            </p:extLst>
          </p:nvPr>
        </p:nvGraphicFramePr>
        <p:xfrm>
          <a:off x="3810000" y="3657600"/>
          <a:ext cx="4124325" cy="702925"/>
        </p:xfrm>
        <a:graphic>
          <a:graphicData uri="http://schemas.openxmlformats.org/presentationml/2006/ole">
            <mc:AlternateContent xmlns:mc="http://schemas.openxmlformats.org/markup-compatibility/2006">
              <mc:Choice xmlns:v="urn:schemas-microsoft-com:vml" Requires="v">
                <p:oleObj spid="_x0000_s17411" name="Equation" r:id="rId8" imgW="3937000" imgH="673100" progId="Equation.3">
                  <p:embed/>
                </p:oleObj>
              </mc:Choice>
              <mc:Fallback>
                <p:oleObj name="Equation" r:id="rId8" imgW="3937000" imgH="673100" progId="Equation.3">
                  <p:embed/>
                  <p:pic>
                    <p:nvPicPr>
                      <p:cNvPr id="10" name="Object 9"/>
                      <p:cNvPicPr/>
                      <p:nvPr/>
                    </p:nvPicPr>
                    <p:blipFill>
                      <a:blip r:embed="rId9"/>
                      <a:stretch>
                        <a:fillRect/>
                      </a:stretch>
                    </p:blipFill>
                    <p:spPr>
                      <a:xfrm>
                        <a:off x="3810000" y="3657600"/>
                        <a:ext cx="4124325" cy="702925"/>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469362179"/>
              </p:ext>
            </p:extLst>
          </p:nvPr>
        </p:nvGraphicFramePr>
        <p:xfrm>
          <a:off x="2457450" y="3615266"/>
          <a:ext cx="1360488" cy="649288"/>
        </p:xfrm>
        <a:graphic>
          <a:graphicData uri="http://schemas.openxmlformats.org/presentationml/2006/ole">
            <mc:AlternateContent xmlns:mc="http://schemas.openxmlformats.org/markup-compatibility/2006">
              <mc:Choice xmlns:v="urn:schemas-microsoft-com:vml" Requires="v">
                <p:oleObj spid="_x0000_s17412" name="Equation" r:id="rId10" imgW="876240" imgH="419040" progId="Equation.3">
                  <p:embed/>
                </p:oleObj>
              </mc:Choice>
              <mc:Fallback>
                <p:oleObj name="Equation" r:id="rId10" imgW="876240" imgH="419040" progId="Equation.3">
                  <p:embed/>
                  <p:pic>
                    <p:nvPicPr>
                      <p:cNvPr id="11" name="Object 10"/>
                      <p:cNvPicPr/>
                      <p:nvPr/>
                    </p:nvPicPr>
                    <p:blipFill>
                      <a:blip r:embed="rId11"/>
                      <a:stretch>
                        <a:fillRect/>
                      </a:stretch>
                    </p:blipFill>
                    <p:spPr>
                      <a:xfrm>
                        <a:off x="2457450" y="3615266"/>
                        <a:ext cx="1360488" cy="649288"/>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823740664"/>
              </p:ext>
            </p:extLst>
          </p:nvPr>
        </p:nvGraphicFramePr>
        <p:xfrm>
          <a:off x="7442200" y="4557487"/>
          <a:ext cx="1695450" cy="334962"/>
        </p:xfrm>
        <a:graphic>
          <a:graphicData uri="http://schemas.openxmlformats.org/presentationml/2006/ole">
            <mc:AlternateContent xmlns:mc="http://schemas.openxmlformats.org/markup-compatibility/2006">
              <mc:Choice xmlns:v="urn:schemas-microsoft-com:vml" Requires="v">
                <p:oleObj spid="_x0000_s17413" name="Equation" r:id="rId12" imgW="1091880" imgH="215640" progId="Equation.3">
                  <p:embed/>
                </p:oleObj>
              </mc:Choice>
              <mc:Fallback>
                <p:oleObj name="Equation" r:id="rId12" imgW="1091880" imgH="215640" progId="Equation.3">
                  <p:embed/>
                  <p:pic>
                    <p:nvPicPr>
                      <p:cNvPr id="12" name="Object 11"/>
                      <p:cNvPicPr/>
                      <p:nvPr/>
                    </p:nvPicPr>
                    <p:blipFill>
                      <a:blip r:embed="rId13"/>
                      <a:stretch>
                        <a:fillRect/>
                      </a:stretch>
                    </p:blipFill>
                    <p:spPr>
                      <a:xfrm>
                        <a:off x="7442200" y="4557487"/>
                        <a:ext cx="1695450" cy="334962"/>
                      </a:xfrm>
                      <a:prstGeom prst="rect">
                        <a:avLst/>
                      </a:prstGeom>
                    </p:spPr>
                  </p:pic>
                </p:oleObj>
              </mc:Fallback>
            </mc:AlternateContent>
          </a:graphicData>
        </a:graphic>
      </p:graphicFrame>
      <p:sp>
        <p:nvSpPr>
          <p:cNvPr id="13" name="Rectangle 12"/>
          <p:cNvSpPr/>
          <p:nvPr/>
        </p:nvSpPr>
        <p:spPr bwMode="auto">
          <a:xfrm>
            <a:off x="7604224" y="4421794"/>
            <a:ext cx="1514376" cy="531206"/>
          </a:xfrm>
          <a:prstGeom prst="rect">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Tree>
    <p:extLst>
      <p:ext uri="{BB962C8B-B14F-4D97-AF65-F5344CB8AC3E}">
        <p14:creationId xmlns:p14="http://schemas.microsoft.com/office/powerpoint/2010/main" val="13298099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a:spLocks noGrp="1" noChangeArrowheads="1"/>
          </p:cNvSpPr>
          <p:nvPr>
            <p:ph type="body" idx="1"/>
          </p:nvPr>
        </p:nvSpPr>
        <p:spPr>
          <a:xfrm>
            <a:off x="76200" y="1143000"/>
            <a:ext cx="8991600" cy="5181600"/>
          </a:xfrm>
        </p:spPr>
        <p:txBody>
          <a:bodyPr/>
          <a:lstStyle/>
          <a:p>
            <a:pPr eaLnBrk="1" hangingPunct="1">
              <a:lnSpc>
                <a:spcPct val="90000"/>
              </a:lnSpc>
              <a:spcBef>
                <a:spcPts val="600"/>
              </a:spcBef>
            </a:pPr>
            <a:r>
              <a:rPr lang="en-US" sz="3000" b="1" dirty="0">
                <a:solidFill>
                  <a:schemeClr val="accent4"/>
                </a:solidFill>
                <a:latin typeface="Arial" charset="0"/>
                <a:cs typeface="Arial" charset="0"/>
              </a:rPr>
              <a:t>Standard Reduction Potential (</a:t>
            </a:r>
            <a:r>
              <a:rPr lang="en-US" sz="3000" b="1" i="1" dirty="0" err="1">
                <a:solidFill>
                  <a:schemeClr val="accent4"/>
                </a:solidFill>
                <a:latin typeface="Arial" charset="0"/>
                <a:cs typeface="Arial" charset="0"/>
              </a:rPr>
              <a:t>E</a:t>
            </a:r>
            <a:r>
              <a:rPr lang="en-US" sz="3000" b="1" baseline="30000" dirty="0" err="1">
                <a:solidFill>
                  <a:schemeClr val="accent4"/>
                </a:solidFill>
                <a:latin typeface="Arial" charset="0"/>
                <a:cs typeface="Arial" charset="0"/>
              </a:rPr>
              <a:t>o</a:t>
            </a:r>
            <a:r>
              <a:rPr lang="en-US" sz="3000" b="1" dirty="0">
                <a:solidFill>
                  <a:schemeClr val="accent4"/>
                </a:solidFill>
                <a:latin typeface="Arial" charset="0"/>
                <a:cs typeface="Arial" charset="0"/>
              </a:rPr>
              <a:t>):  </a:t>
            </a:r>
            <a:r>
              <a:rPr lang="en-US" sz="2800" dirty="0">
                <a:solidFill>
                  <a:schemeClr val="accent4"/>
                </a:solidFill>
                <a:latin typeface="Arial" charset="0"/>
                <a:cs typeface="Arial" charset="0"/>
              </a:rPr>
              <a:t>The potential of a half–reaction in which all reactants and products are their standard states </a:t>
            </a:r>
            <a:r>
              <a:rPr lang="en-US" sz="2800" i="1" dirty="0">
                <a:solidFill>
                  <a:schemeClr val="accent4"/>
                </a:solidFill>
                <a:latin typeface="Arial" charset="0"/>
                <a:cs typeface="Arial" charset="0"/>
              </a:rPr>
              <a:t>generally</a:t>
            </a:r>
            <a:r>
              <a:rPr lang="en-US" sz="2800" dirty="0">
                <a:solidFill>
                  <a:schemeClr val="accent4"/>
                </a:solidFill>
                <a:latin typeface="Arial" charset="0"/>
                <a:cs typeface="Arial" charset="0"/>
              </a:rPr>
              <a:t> at 25 </a:t>
            </a:r>
            <a:r>
              <a:rPr lang="en-US" sz="2800" dirty="0">
                <a:solidFill>
                  <a:schemeClr val="accent4"/>
                </a:solidFill>
                <a:latin typeface="Arial" charset="0"/>
                <a:cs typeface="Arial" charset="0"/>
                <a:sym typeface="Symbol" pitchFamily="18" charset="2"/>
              </a:rPr>
              <a:t>C</a:t>
            </a:r>
          </a:p>
          <a:p>
            <a:pPr eaLnBrk="1" hangingPunct="1">
              <a:lnSpc>
                <a:spcPct val="90000"/>
              </a:lnSpc>
              <a:spcBef>
                <a:spcPts val="600"/>
              </a:spcBef>
            </a:pPr>
            <a:endParaRPr lang="en-US" sz="2800" dirty="0">
              <a:solidFill>
                <a:schemeClr val="accent4"/>
              </a:solidFill>
              <a:latin typeface="Arial" charset="0"/>
              <a:cs typeface="Arial" charset="0"/>
              <a:sym typeface="Symbol" pitchFamily="18" charset="2"/>
            </a:endParaRPr>
          </a:p>
          <a:p>
            <a:pPr eaLnBrk="1" hangingPunct="1">
              <a:lnSpc>
                <a:spcPct val="90000"/>
              </a:lnSpc>
              <a:spcBef>
                <a:spcPts val="600"/>
              </a:spcBef>
            </a:pPr>
            <a:endParaRPr lang="en-US" sz="2800" dirty="0">
              <a:solidFill>
                <a:schemeClr val="accent4"/>
              </a:solidFill>
              <a:latin typeface="Arial" charset="0"/>
              <a:cs typeface="Arial" charset="0"/>
            </a:endParaRPr>
          </a:p>
          <a:p>
            <a:pPr eaLnBrk="1" hangingPunct="1">
              <a:lnSpc>
                <a:spcPct val="90000"/>
              </a:lnSpc>
              <a:spcBef>
                <a:spcPts val="600"/>
              </a:spcBef>
            </a:pPr>
            <a:r>
              <a:rPr lang="en-US" sz="3000" b="1" dirty="0">
                <a:solidFill>
                  <a:schemeClr val="accent4"/>
                </a:solidFill>
                <a:latin typeface="Arial" charset="0"/>
                <a:cs typeface="Arial" charset="0"/>
              </a:rPr>
              <a:t>Standard Cell Potential (</a:t>
            </a:r>
            <a:r>
              <a:rPr lang="en-US" sz="3000" b="1" i="1" dirty="0">
                <a:solidFill>
                  <a:schemeClr val="accent4"/>
                </a:solidFill>
                <a:latin typeface="Arial" charset="0"/>
                <a:cs typeface="Arial" charset="0"/>
              </a:rPr>
              <a:t>E</a:t>
            </a:r>
            <a:r>
              <a:rPr lang="en-US" sz="3000" b="1" baseline="30000" dirty="0">
                <a:solidFill>
                  <a:schemeClr val="accent4"/>
                </a:solidFill>
                <a:latin typeface="Arial" charset="0"/>
                <a:cs typeface="Arial" charset="0"/>
              </a:rPr>
              <a:t>o</a:t>
            </a:r>
            <a:r>
              <a:rPr lang="en-US" sz="3000" b="1" baseline="-25000" dirty="0">
                <a:solidFill>
                  <a:schemeClr val="accent4"/>
                </a:solidFill>
                <a:latin typeface="Arial" charset="0"/>
                <a:cs typeface="Arial" charset="0"/>
              </a:rPr>
              <a:t>cell</a:t>
            </a:r>
            <a:r>
              <a:rPr lang="en-US" sz="3000" b="1" dirty="0">
                <a:solidFill>
                  <a:schemeClr val="accent4"/>
                </a:solidFill>
                <a:latin typeface="Arial" charset="0"/>
                <a:cs typeface="Arial" charset="0"/>
              </a:rPr>
              <a:t>):  </a:t>
            </a:r>
            <a:r>
              <a:rPr lang="en-US" sz="2800" dirty="0">
                <a:solidFill>
                  <a:schemeClr val="accent4"/>
                </a:solidFill>
                <a:latin typeface="Arial" charset="0"/>
                <a:cs typeface="Arial" charset="0"/>
              </a:rPr>
              <a:t>A measure of  how forcefully an electrochemical cell (in standard state) can pump electrons through an external circuit</a:t>
            </a:r>
          </a:p>
          <a:p>
            <a:pPr marL="0" indent="0" algn="ctr" eaLnBrk="1" hangingPunct="1">
              <a:lnSpc>
                <a:spcPct val="90000"/>
              </a:lnSpc>
              <a:spcBef>
                <a:spcPts val="600"/>
              </a:spcBef>
              <a:buNone/>
            </a:pPr>
            <a:r>
              <a:rPr lang="en-US" i="1" dirty="0">
                <a:solidFill>
                  <a:schemeClr val="accent4"/>
                </a:solidFill>
                <a:latin typeface="Arial" charset="0"/>
                <a:cs typeface="Arial" charset="0"/>
              </a:rPr>
              <a:t>E</a:t>
            </a:r>
            <a:r>
              <a:rPr lang="en-US" baseline="30000" dirty="0">
                <a:solidFill>
                  <a:schemeClr val="accent4"/>
                </a:solidFill>
                <a:latin typeface="Arial" charset="0"/>
                <a:cs typeface="Arial" charset="0"/>
              </a:rPr>
              <a:t>o</a:t>
            </a:r>
            <a:r>
              <a:rPr lang="en-US" baseline="-25000" dirty="0">
                <a:solidFill>
                  <a:schemeClr val="accent4"/>
                </a:solidFill>
                <a:latin typeface="Arial" charset="0"/>
                <a:cs typeface="Arial" charset="0"/>
              </a:rPr>
              <a:t>cell</a:t>
            </a:r>
            <a:r>
              <a:rPr lang="en-US" dirty="0">
                <a:solidFill>
                  <a:schemeClr val="accent4"/>
                </a:solidFill>
                <a:latin typeface="Arial" charset="0"/>
                <a:cs typeface="Arial" charset="0"/>
              </a:rPr>
              <a:t> = </a:t>
            </a:r>
            <a:r>
              <a:rPr lang="en-US" i="1" dirty="0" err="1">
                <a:solidFill>
                  <a:schemeClr val="accent4"/>
                </a:solidFill>
                <a:latin typeface="Arial" charset="0"/>
                <a:cs typeface="Arial" charset="0"/>
              </a:rPr>
              <a:t>E</a:t>
            </a:r>
            <a:r>
              <a:rPr lang="en-US" baseline="30000" dirty="0" err="1">
                <a:solidFill>
                  <a:schemeClr val="accent4"/>
                </a:solidFill>
                <a:latin typeface="Arial" charset="0"/>
                <a:cs typeface="Arial" charset="0"/>
              </a:rPr>
              <a:t>o</a:t>
            </a:r>
            <a:r>
              <a:rPr lang="en-US" baseline="-25000" dirty="0" err="1">
                <a:solidFill>
                  <a:schemeClr val="accent4"/>
                </a:solidFill>
                <a:latin typeface="Arial" charset="0"/>
                <a:cs typeface="Arial" charset="0"/>
              </a:rPr>
              <a:t>cathode</a:t>
            </a:r>
            <a:r>
              <a:rPr lang="en-US" dirty="0">
                <a:solidFill>
                  <a:schemeClr val="accent4"/>
                </a:solidFill>
                <a:latin typeface="Arial" charset="0"/>
                <a:cs typeface="Arial" charset="0"/>
              </a:rPr>
              <a:t> –  </a:t>
            </a:r>
            <a:r>
              <a:rPr lang="en-US" i="1" dirty="0">
                <a:solidFill>
                  <a:schemeClr val="accent4"/>
                </a:solidFill>
                <a:latin typeface="Arial" charset="0"/>
                <a:cs typeface="Arial" charset="0"/>
              </a:rPr>
              <a:t>E</a:t>
            </a:r>
            <a:r>
              <a:rPr lang="en-US" baseline="30000" dirty="0">
                <a:solidFill>
                  <a:schemeClr val="accent4"/>
                </a:solidFill>
                <a:latin typeface="Arial" charset="0"/>
                <a:cs typeface="Arial" charset="0"/>
              </a:rPr>
              <a:t>o</a:t>
            </a:r>
            <a:r>
              <a:rPr lang="en-US" baseline="-25000" dirty="0">
                <a:solidFill>
                  <a:schemeClr val="accent4"/>
                </a:solidFill>
                <a:latin typeface="Arial" charset="0"/>
                <a:cs typeface="Arial" charset="0"/>
              </a:rPr>
              <a:t>anode</a:t>
            </a:r>
            <a:endParaRPr lang="en-US" dirty="0">
              <a:solidFill>
                <a:schemeClr val="accent4"/>
              </a:solidFill>
              <a:latin typeface="Arial" charset="0"/>
              <a:cs typeface="Arial" charset="0"/>
            </a:endParaRP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a:solidFill>
                  <a:srgbClr val="084333"/>
                </a:solidFill>
                <a:cs typeface="Arial" panose="020B0604020202020204" pitchFamily="34" charset="0"/>
              </a:rPr>
              <a:t>Standard Potentials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3" name="Rectangle 2"/>
          <p:cNvSpPr/>
          <p:nvPr/>
        </p:nvSpPr>
        <p:spPr>
          <a:xfrm>
            <a:off x="762000" y="2514600"/>
            <a:ext cx="8305800" cy="728405"/>
          </a:xfrm>
          <a:prstGeom prst="rect">
            <a:avLst/>
          </a:prstGeom>
        </p:spPr>
        <p:txBody>
          <a:bodyPr wrap="square">
            <a:spAutoFit/>
          </a:bodyPr>
          <a:lstStyle/>
          <a:p>
            <a:pPr eaLnBrk="1" hangingPunct="1">
              <a:lnSpc>
                <a:spcPct val="90000"/>
              </a:lnSpc>
              <a:spcBef>
                <a:spcPts val="600"/>
              </a:spcBef>
            </a:pPr>
            <a:r>
              <a:rPr lang="en-US" sz="2000" i="1" dirty="0">
                <a:solidFill>
                  <a:srgbClr val="FF0000"/>
                </a:solidFill>
              </a:rPr>
              <a:t>Remember standard states:                  concentrations = 1 M, </a:t>
            </a:r>
          </a:p>
          <a:p>
            <a:pPr eaLnBrk="1" hangingPunct="1">
              <a:lnSpc>
                <a:spcPct val="90000"/>
              </a:lnSpc>
              <a:spcBef>
                <a:spcPts val="600"/>
              </a:spcBef>
            </a:pPr>
            <a:r>
              <a:rPr lang="en-US" sz="2000" i="1" dirty="0">
                <a:solidFill>
                  <a:srgbClr val="FF0000"/>
                </a:solidFill>
              </a:rPr>
              <a:t>                                               partial pressure of gases = 1 bar (~1 </a:t>
            </a:r>
            <a:r>
              <a:rPr lang="en-US" sz="2000" i="1" dirty="0" err="1">
                <a:solidFill>
                  <a:srgbClr val="FF0000"/>
                </a:solidFill>
              </a:rPr>
              <a:t>atm</a:t>
            </a:r>
            <a:r>
              <a:rPr lang="en-US" sz="2000" i="1" dirty="0">
                <a:solidFill>
                  <a:srgbClr val="FF0000"/>
                </a:solidFill>
              </a:rPr>
              <a:t>)</a:t>
            </a:r>
          </a:p>
        </p:txBody>
      </p:sp>
      <p:sp>
        <p:nvSpPr>
          <p:cNvPr id="8" name="Rectangle 7"/>
          <p:cNvSpPr/>
          <p:nvPr/>
        </p:nvSpPr>
        <p:spPr>
          <a:xfrm>
            <a:off x="961465" y="5334000"/>
            <a:ext cx="7239000" cy="646331"/>
          </a:xfrm>
          <a:prstGeom prst="rect">
            <a:avLst/>
          </a:prstGeom>
        </p:spPr>
        <p:txBody>
          <a:bodyPr wrap="square">
            <a:spAutoFit/>
          </a:bodyPr>
          <a:lstStyle/>
          <a:p>
            <a:pPr eaLnBrk="1" hangingPunct="1">
              <a:lnSpc>
                <a:spcPct val="90000"/>
              </a:lnSpc>
              <a:spcBef>
                <a:spcPts val="600"/>
              </a:spcBef>
            </a:pPr>
            <a:r>
              <a:rPr lang="en-US" sz="2000" i="1" dirty="0">
                <a:solidFill>
                  <a:srgbClr val="FF0000"/>
                </a:solidFill>
              </a:rPr>
              <a:t>Note: some books (lab manual) use a slightly different form of this equation with addition instead of subtraction.</a:t>
            </a:r>
          </a:p>
        </p:txBody>
      </p:sp>
    </p:spTree>
    <p:extLst>
      <p:ext uri="{BB962C8B-B14F-4D97-AF65-F5344CB8AC3E}">
        <p14:creationId xmlns:p14="http://schemas.microsoft.com/office/powerpoint/2010/main" val="18373492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27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build="p"/>
      <p:bldP spid="3"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TextBox 5"/>
          <p:cNvSpPr txBox="1">
            <a:spLocks noChangeArrowheads="1"/>
          </p:cNvSpPr>
          <p:nvPr/>
        </p:nvSpPr>
        <p:spPr bwMode="auto">
          <a:xfrm>
            <a:off x="101600" y="3967466"/>
            <a:ext cx="5886548" cy="1138773"/>
          </a:xfrm>
          <a:prstGeom prst="rect">
            <a:avLst/>
          </a:prstGeom>
          <a:noFill/>
          <a:ln w="9525">
            <a:noFill/>
            <a:miter lim="800000"/>
            <a:headEnd/>
            <a:tailEnd/>
          </a:ln>
        </p:spPr>
        <p:txBody>
          <a:bodyPr wrap="none">
            <a:spAutoFit/>
          </a:bodyPr>
          <a:lstStyle/>
          <a:p>
            <a:r>
              <a:rPr lang="en-US" sz="3400" i="1" dirty="0">
                <a:solidFill>
                  <a:schemeClr val="accent4"/>
                </a:solidFill>
                <a:ea typeface="ＭＳ Ｐゴシック" charset="-128"/>
              </a:rPr>
              <a:t>E</a:t>
            </a:r>
            <a:r>
              <a:rPr lang="en-US" sz="3400" baseline="30000" dirty="0">
                <a:solidFill>
                  <a:schemeClr val="accent4"/>
                </a:solidFill>
                <a:ea typeface="ＭＳ Ｐゴシック" charset="-128"/>
              </a:rPr>
              <a:t>o</a:t>
            </a:r>
            <a:r>
              <a:rPr lang="en-US" sz="3400" baseline="-25000" dirty="0">
                <a:solidFill>
                  <a:schemeClr val="accent4"/>
                </a:solidFill>
                <a:ea typeface="ＭＳ Ｐゴシック" charset="-128"/>
              </a:rPr>
              <a:t>cell</a:t>
            </a:r>
            <a:r>
              <a:rPr lang="en-US" sz="3400" dirty="0">
                <a:solidFill>
                  <a:schemeClr val="accent4"/>
                </a:solidFill>
                <a:ea typeface="ＭＳ Ｐゴシック" charset="-128"/>
              </a:rPr>
              <a:t> = (0.342 V) – (–0.762 V)</a:t>
            </a:r>
          </a:p>
          <a:p>
            <a:r>
              <a:rPr lang="en-US" sz="3400" dirty="0">
                <a:solidFill>
                  <a:schemeClr val="accent4"/>
                </a:solidFill>
                <a:ea typeface="ＭＳ Ｐゴシック" charset="-128"/>
              </a:rPr>
              <a:t>	 = 1.104 V</a:t>
            </a:r>
          </a:p>
        </p:txBody>
      </p:sp>
      <p:pic>
        <p:nvPicPr>
          <p:cNvPr id="57350" name="Picture 3"/>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5625536" y="982133"/>
            <a:ext cx="3518464" cy="5410200"/>
          </a:xfrm>
          <a:prstGeom prst="rect">
            <a:avLst/>
          </a:prstGeom>
          <a:noFill/>
          <a:ln w="9525">
            <a:noFill/>
            <a:miter lim="800000"/>
            <a:headEnd/>
            <a:tailEnd/>
          </a:ln>
        </p:spPr>
      </p:pic>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Standard Cell Potential (</a:t>
            </a:r>
            <a:r>
              <a:rPr lang="en-US" sz="4400" i="1" dirty="0" err="1">
                <a:solidFill>
                  <a:schemeClr val="tx1"/>
                </a:solidFill>
                <a:cs typeface="Arial"/>
              </a:rPr>
              <a:t>E</a:t>
            </a:r>
            <a:r>
              <a:rPr lang="en-US" sz="4400" dirty="0" err="1">
                <a:solidFill>
                  <a:schemeClr val="tx1"/>
                </a:solidFill>
                <a:cs typeface="Arial"/>
                <a:sym typeface="Symbol"/>
              </a:rPr>
              <a:t></a:t>
            </a:r>
            <a:r>
              <a:rPr lang="en-US" sz="4400" baseline="-25000" dirty="0" err="1">
                <a:solidFill>
                  <a:schemeClr val="tx1"/>
                </a:solidFill>
                <a:cs typeface="Arial"/>
                <a:sym typeface="Symbol"/>
              </a:rPr>
              <a:t>cell</a:t>
            </a:r>
            <a:r>
              <a:rPr lang="en-US" sz="4400" dirty="0">
                <a:solidFill>
                  <a:schemeClr val="tx1"/>
                </a:solidFill>
                <a:cs typeface="Arial"/>
                <a:sym typeface="Symbol"/>
              </a:rPr>
              <a:t>)</a:t>
            </a:r>
            <a:endParaRPr lang="en-US" sz="4400" kern="0" dirty="0">
              <a:solidFill>
                <a:schemeClr val="tx1"/>
              </a:solidFill>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TextBox 5"/>
          <p:cNvSpPr txBox="1">
            <a:spLocks noChangeArrowheads="1"/>
          </p:cNvSpPr>
          <p:nvPr/>
        </p:nvSpPr>
        <p:spPr bwMode="auto">
          <a:xfrm>
            <a:off x="1524000" y="3025942"/>
            <a:ext cx="4384534" cy="892552"/>
          </a:xfrm>
          <a:prstGeom prst="rect">
            <a:avLst/>
          </a:prstGeom>
          <a:noFill/>
          <a:ln w="9525">
            <a:noFill/>
            <a:miter lim="800000"/>
            <a:headEnd/>
            <a:tailEnd/>
          </a:ln>
        </p:spPr>
        <p:txBody>
          <a:bodyPr wrap="none">
            <a:spAutoFit/>
          </a:bodyPr>
          <a:lstStyle/>
          <a:p>
            <a:r>
              <a:rPr lang="en-US" sz="2600" dirty="0">
                <a:solidFill>
                  <a:schemeClr val="accent4"/>
                </a:solidFill>
                <a:ea typeface="ＭＳ Ｐゴシック" charset="-128"/>
                <a:sym typeface="Symbol" pitchFamily="18" charset="2"/>
              </a:rPr>
              <a:t>Zn</a:t>
            </a:r>
            <a:r>
              <a:rPr lang="en-US" sz="2600" baseline="30000" dirty="0">
                <a:solidFill>
                  <a:schemeClr val="accent4"/>
                </a:solidFill>
                <a:ea typeface="ＭＳ Ｐゴシック" charset="-128"/>
                <a:sym typeface="Symbol" pitchFamily="18" charset="2"/>
              </a:rPr>
              <a:t>2+</a:t>
            </a:r>
            <a:r>
              <a:rPr lang="en-US" sz="2600" dirty="0">
                <a:solidFill>
                  <a:schemeClr val="accent4"/>
                </a:solidFill>
                <a:ea typeface="ＭＳ Ｐゴシック" charset="-128"/>
                <a:sym typeface="Symbol" pitchFamily="18" charset="2"/>
              </a:rPr>
              <a:t>(</a:t>
            </a:r>
            <a:r>
              <a:rPr lang="en-US" sz="2600" i="1" dirty="0" err="1">
                <a:solidFill>
                  <a:schemeClr val="accent4"/>
                </a:solidFill>
                <a:ea typeface="ＭＳ Ｐゴシック" charset="-128"/>
                <a:sym typeface="Symbol" pitchFamily="18" charset="2"/>
              </a:rPr>
              <a:t>aq</a:t>
            </a:r>
            <a:r>
              <a:rPr lang="en-US" sz="2600" dirty="0">
                <a:solidFill>
                  <a:schemeClr val="accent4"/>
                </a:solidFill>
                <a:ea typeface="ＭＳ Ｐゴシック" charset="-128"/>
                <a:sym typeface="Symbol" pitchFamily="18" charset="2"/>
              </a:rPr>
              <a:t>)</a:t>
            </a:r>
            <a:r>
              <a:rPr lang="en-US" sz="2600" baseline="30000" dirty="0">
                <a:solidFill>
                  <a:schemeClr val="accent4"/>
                </a:solidFill>
                <a:ea typeface="ＭＳ Ｐゴシック" charset="-128"/>
                <a:sym typeface="Symbol" pitchFamily="18" charset="2"/>
              </a:rPr>
              <a:t> </a:t>
            </a:r>
            <a:r>
              <a:rPr lang="en-US" sz="2600" dirty="0">
                <a:solidFill>
                  <a:schemeClr val="accent4"/>
                </a:solidFill>
                <a:ea typeface="ＭＳ Ｐゴシック" charset="-128"/>
                <a:sym typeface="Symbol" pitchFamily="18" charset="2"/>
              </a:rPr>
              <a:t>+ 2e</a:t>
            </a:r>
            <a:r>
              <a:rPr lang="en-US" sz="2600" baseline="30000" dirty="0">
                <a:solidFill>
                  <a:schemeClr val="accent4"/>
                </a:solidFill>
                <a:ea typeface="ＭＳ Ｐゴシック" charset="-128"/>
                <a:sym typeface="Symbol" pitchFamily="18" charset="2"/>
              </a:rPr>
              <a:t>– </a:t>
            </a:r>
            <a:r>
              <a:rPr lang="en-US" sz="2600" dirty="0">
                <a:solidFill>
                  <a:schemeClr val="accent4"/>
                </a:solidFill>
                <a:latin typeface="Arial" panose="020B0604020202020204" pitchFamily="34" charset="0"/>
                <a:ea typeface="ＭＳ Ｐゴシック" charset="-128"/>
                <a:cs typeface="Arial" panose="020B0604020202020204" pitchFamily="34" charset="0"/>
                <a:sym typeface="Wingdings" pitchFamily="2" charset="2"/>
              </a:rPr>
              <a:t>→</a:t>
            </a:r>
            <a:r>
              <a:rPr lang="en-US" sz="2600" dirty="0">
                <a:solidFill>
                  <a:schemeClr val="accent4"/>
                </a:solidFill>
                <a:ea typeface="ＭＳ Ｐゴシック" charset="-128"/>
                <a:sym typeface="Wingdings" pitchFamily="2" charset="2"/>
              </a:rPr>
              <a:t> Zn(</a:t>
            </a:r>
            <a:r>
              <a:rPr lang="en-US" sz="2600" i="1" dirty="0">
                <a:solidFill>
                  <a:schemeClr val="accent4"/>
                </a:solidFill>
                <a:ea typeface="ＭＳ Ｐゴシック" charset="-128"/>
                <a:sym typeface="Wingdings" pitchFamily="2" charset="2"/>
              </a:rPr>
              <a:t>s</a:t>
            </a:r>
            <a:r>
              <a:rPr lang="en-US" sz="2600" dirty="0">
                <a:solidFill>
                  <a:schemeClr val="accent4"/>
                </a:solidFill>
                <a:ea typeface="ＭＳ Ｐゴシック" charset="-128"/>
                <a:sym typeface="Wingdings" pitchFamily="2" charset="2"/>
              </a:rPr>
              <a:t>) </a:t>
            </a:r>
          </a:p>
          <a:p>
            <a:r>
              <a:rPr lang="en-US" sz="2600" dirty="0">
                <a:solidFill>
                  <a:schemeClr val="accent4"/>
                </a:solidFill>
                <a:ea typeface="ＭＳ Ｐゴシック" charset="-128"/>
                <a:sym typeface="Wingdings" pitchFamily="2" charset="2"/>
              </a:rPr>
              <a:t> 		   </a:t>
            </a:r>
            <a:r>
              <a:rPr lang="en-US" sz="2600" i="1" dirty="0">
                <a:solidFill>
                  <a:schemeClr val="accent4"/>
                </a:solidFill>
                <a:ea typeface="ＭＳ Ｐゴシック" charset="-128"/>
              </a:rPr>
              <a:t>E</a:t>
            </a:r>
            <a:r>
              <a:rPr lang="en-US" sz="2600" dirty="0">
                <a:solidFill>
                  <a:schemeClr val="accent4"/>
                </a:solidFill>
                <a:ea typeface="ＭＳ Ｐゴシック" charset="-128"/>
                <a:sym typeface="Symbol" pitchFamily="18" charset="2"/>
              </a:rPr>
              <a:t> </a:t>
            </a:r>
            <a:r>
              <a:rPr lang="en-US" sz="2600" dirty="0">
                <a:solidFill>
                  <a:schemeClr val="accent4"/>
                </a:solidFill>
                <a:ea typeface="ＭＳ Ｐゴシック" charset="-128"/>
                <a:sym typeface="Wingdings" pitchFamily="2" charset="2"/>
              </a:rPr>
              <a:t>= –0.762 V</a:t>
            </a:r>
          </a:p>
        </p:txBody>
      </p:sp>
      <p:sp>
        <p:nvSpPr>
          <p:cNvPr id="10" name="TextBox 5"/>
          <p:cNvSpPr txBox="1">
            <a:spLocks noChangeArrowheads="1"/>
          </p:cNvSpPr>
          <p:nvPr/>
        </p:nvSpPr>
        <p:spPr bwMode="auto">
          <a:xfrm>
            <a:off x="101600" y="1164496"/>
            <a:ext cx="4927952" cy="615553"/>
          </a:xfrm>
          <a:prstGeom prst="rect">
            <a:avLst/>
          </a:prstGeom>
          <a:noFill/>
          <a:ln w="9525">
            <a:noFill/>
            <a:miter lim="800000"/>
            <a:headEnd/>
            <a:tailEnd/>
          </a:ln>
        </p:spPr>
        <p:txBody>
          <a:bodyPr wrap="none">
            <a:spAutoFit/>
          </a:bodyPr>
          <a:lstStyle/>
          <a:p>
            <a:r>
              <a:rPr lang="en-US" sz="3400" i="1" dirty="0">
                <a:solidFill>
                  <a:schemeClr val="accent4"/>
                </a:solidFill>
                <a:ea typeface="ＭＳ Ｐゴシック" charset="-128"/>
              </a:rPr>
              <a:t>E</a:t>
            </a:r>
            <a:r>
              <a:rPr lang="en-US" sz="3400" baseline="30000" dirty="0">
                <a:solidFill>
                  <a:schemeClr val="accent4"/>
                </a:solidFill>
                <a:ea typeface="ＭＳ Ｐゴシック" charset="-128"/>
              </a:rPr>
              <a:t>o</a:t>
            </a:r>
            <a:r>
              <a:rPr lang="en-US" sz="3400" baseline="-25000" dirty="0">
                <a:solidFill>
                  <a:schemeClr val="accent4"/>
                </a:solidFill>
                <a:ea typeface="ＭＳ Ｐゴシック" charset="-128"/>
              </a:rPr>
              <a:t>cell</a:t>
            </a:r>
            <a:r>
              <a:rPr lang="en-US" sz="3400" dirty="0">
                <a:solidFill>
                  <a:schemeClr val="accent4"/>
                </a:solidFill>
                <a:ea typeface="ＭＳ Ｐゴシック" charset="-128"/>
              </a:rPr>
              <a:t> = </a:t>
            </a:r>
            <a:r>
              <a:rPr lang="en-US" sz="3400" i="1" dirty="0" err="1">
                <a:solidFill>
                  <a:schemeClr val="accent4"/>
                </a:solidFill>
                <a:ea typeface="ＭＳ Ｐゴシック" charset="-128"/>
              </a:rPr>
              <a:t>E</a:t>
            </a:r>
            <a:r>
              <a:rPr lang="en-US" sz="3400" baseline="30000" dirty="0" err="1">
                <a:solidFill>
                  <a:schemeClr val="accent4"/>
                </a:solidFill>
                <a:ea typeface="ＭＳ Ｐゴシック" charset="-128"/>
              </a:rPr>
              <a:t>o</a:t>
            </a:r>
            <a:r>
              <a:rPr lang="en-US" sz="3400" baseline="-25000" dirty="0" err="1">
                <a:solidFill>
                  <a:schemeClr val="accent4"/>
                </a:solidFill>
                <a:ea typeface="ＭＳ Ｐゴシック" charset="-128"/>
              </a:rPr>
              <a:t>cathode</a:t>
            </a:r>
            <a:r>
              <a:rPr lang="en-US" sz="3400" dirty="0">
                <a:solidFill>
                  <a:schemeClr val="accent4"/>
                </a:solidFill>
                <a:ea typeface="ＭＳ Ｐゴシック" charset="-128"/>
              </a:rPr>
              <a:t> –  </a:t>
            </a:r>
            <a:r>
              <a:rPr lang="en-US" sz="3400" i="1" dirty="0">
                <a:solidFill>
                  <a:schemeClr val="accent4"/>
                </a:solidFill>
                <a:ea typeface="ＭＳ Ｐゴシック" charset="-128"/>
              </a:rPr>
              <a:t>E</a:t>
            </a:r>
            <a:r>
              <a:rPr lang="en-US" sz="3400" baseline="30000" dirty="0">
                <a:solidFill>
                  <a:schemeClr val="accent4"/>
                </a:solidFill>
                <a:ea typeface="ＭＳ Ｐゴシック" charset="-128"/>
              </a:rPr>
              <a:t>o</a:t>
            </a:r>
            <a:r>
              <a:rPr lang="en-US" sz="3400" baseline="-25000" dirty="0">
                <a:solidFill>
                  <a:schemeClr val="accent4"/>
                </a:solidFill>
                <a:ea typeface="ＭＳ Ｐゴシック" charset="-128"/>
              </a:rPr>
              <a:t>anode</a:t>
            </a:r>
            <a:endParaRPr lang="en-US" sz="2800" dirty="0">
              <a:solidFill>
                <a:schemeClr val="accent4"/>
              </a:solidFill>
              <a:ea typeface="ＭＳ Ｐゴシック" charset="-128"/>
            </a:endParaRPr>
          </a:p>
        </p:txBody>
      </p:sp>
      <p:sp>
        <p:nvSpPr>
          <p:cNvPr id="13" name="TextBox 5"/>
          <p:cNvSpPr txBox="1">
            <a:spLocks noChangeArrowheads="1"/>
          </p:cNvSpPr>
          <p:nvPr/>
        </p:nvSpPr>
        <p:spPr bwMode="auto">
          <a:xfrm>
            <a:off x="1543628" y="2018353"/>
            <a:ext cx="4171372" cy="892552"/>
          </a:xfrm>
          <a:prstGeom prst="rect">
            <a:avLst/>
          </a:prstGeom>
          <a:noFill/>
          <a:ln w="9525">
            <a:noFill/>
            <a:miter lim="800000"/>
            <a:headEnd/>
            <a:tailEnd/>
          </a:ln>
        </p:spPr>
        <p:txBody>
          <a:bodyPr wrap="square">
            <a:spAutoFit/>
          </a:bodyPr>
          <a:lstStyle/>
          <a:p>
            <a:r>
              <a:rPr lang="en-US" sz="2600" dirty="0">
                <a:solidFill>
                  <a:schemeClr val="accent4"/>
                </a:solidFill>
                <a:ea typeface="ＭＳ Ｐゴシック" charset="-128"/>
                <a:sym typeface="Wingdings" pitchFamily="2" charset="2"/>
              </a:rPr>
              <a:t>Cu</a:t>
            </a:r>
            <a:r>
              <a:rPr lang="en-US" sz="2600" baseline="30000" dirty="0">
                <a:solidFill>
                  <a:schemeClr val="accent4"/>
                </a:solidFill>
                <a:ea typeface="ＭＳ Ｐゴシック" charset="-128"/>
                <a:sym typeface="Symbol" pitchFamily="18" charset="2"/>
              </a:rPr>
              <a:t>2+</a:t>
            </a:r>
            <a:r>
              <a:rPr lang="en-US" sz="2600" dirty="0">
                <a:solidFill>
                  <a:schemeClr val="accent4"/>
                </a:solidFill>
                <a:ea typeface="ＭＳ Ｐゴシック" charset="-128"/>
                <a:sym typeface="Symbol" pitchFamily="18" charset="2"/>
              </a:rPr>
              <a:t>(</a:t>
            </a:r>
            <a:r>
              <a:rPr lang="en-US" sz="2600" i="1" dirty="0" err="1">
                <a:solidFill>
                  <a:schemeClr val="accent4"/>
                </a:solidFill>
                <a:ea typeface="ＭＳ Ｐゴシック" charset="-128"/>
                <a:sym typeface="Symbol" pitchFamily="18" charset="2"/>
              </a:rPr>
              <a:t>aq</a:t>
            </a:r>
            <a:r>
              <a:rPr lang="en-US" sz="2600" dirty="0">
                <a:solidFill>
                  <a:schemeClr val="accent4"/>
                </a:solidFill>
                <a:ea typeface="ＭＳ Ｐゴシック" charset="-128"/>
                <a:sym typeface="Symbol" pitchFamily="18" charset="2"/>
              </a:rPr>
              <a:t>)</a:t>
            </a:r>
            <a:r>
              <a:rPr lang="en-US" sz="2600" baseline="30000" dirty="0">
                <a:solidFill>
                  <a:schemeClr val="accent4"/>
                </a:solidFill>
                <a:ea typeface="ＭＳ Ｐゴシック" charset="-128"/>
                <a:sym typeface="Symbol" pitchFamily="18" charset="2"/>
              </a:rPr>
              <a:t> </a:t>
            </a:r>
            <a:r>
              <a:rPr lang="en-US" sz="2600" dirty="0">
                <a:solidFill>
                  <a:schemeClr val="accent4"/>
                </a:solidFill>
                <a:ea typeface="ＭＳ Ｐゴシック" charset="-128"/>
                <a:sym typeface="Symbol" pitchFamily="18" charset="2"/>
              </a:rPr>
              <a:t>+ 2e</a:t>
            </a:r>
            <a:r>
              <a:rPr lang="en-US" sz="2600" baseline="30000" dirty="0">
                <a:solidFill>
                  <a:schemeClr val="accent4"/>
                </a:solidFill>
                <a:ea typeface="ＭＳ Ｐゴシック" charset="-128"/>
                <a:sym typeface="Symbol" pitchFamily="18" charset="2"/>
              </a:rPr>
              <a:t>–</a:t>
            </a:r>
            <a:r>
              <a:rPr lang="en-US" sz="2600" dirty="0">
                <a:solidFill>
                  <a:schemeClr val="accent4"/>
                </a:solidFill>
                <a:ea typeface="ＭＳ Ｐゴシック" charset="-128"/>
                <a:sym typeface="Wingdings" pitchFamily="2" charset="2"/>
              </a:rPr>
              <a:t> </a:t>
            </a:r>
            <a:r>
              <a:rPr lang="en-US" sz="2600" dirty="0">
                <a:solidFill>
                  <a:schemeClr val="accent4"/>
                </a:solidFill>
                <a:latin typeface="Arial" panose="020B0604020202020204" pitchFamily="34" charset="0"/>
                <a:ea typeface="ＭＳ Ｐゴシック" charset="-128"/>
                <a:cs typeface="Arial" panose="020B0604020202020204" pitchFamily="34" charset="0"/>
                <a:sym typeface="Wingdings" pitchFamily="2" charset="2"/>
              </a:rPr>
              <a:t>→</a:t>
            </a:r>
            <a:r>
              <a:rPr lang="en-US" sz="2600" dirty="0">
                <a:solidFill>
                  <a:schemeClr val="accent4"/>
                </a:solidFill>
                <a:ea typeface="ＭＳ Ｐゴシック" charset="-128"/>
                <a:sym typeface="Symbol" pitchFamily="18" charset="2"/>
              </a:rPr>
              <a:t> Cu(</a:t>
            </a:r>
            <a:r>
              <a:rPr lang="en-US" sz="2600" i="1" dirty="0">
                <a:solidFill>
                  <a:schemeClr val="accent4"/>
                </a:solidFill>
                <a:ea typeface="ＭＳ Ｐゴシック" charset="-128"/>
                <a:sym typeface="Wingdings" pitchFamily="2" charset="2"/>
              </a:rPr>
              <a:t>s</a:t>
            </a:r>
            <a:r>
              <a:rPr lang="en-US" sz="2600" dirty="0">
                <a:solidFill>
                  <a:schemeClr val="accent4"/>
                </a:solidFill>
                <a:ea typeface="ＭＳ Ｐゴシック" charset="-128"/>
                <a:sym typeface="Wingdings" pitchFamily="2" charset="2"/>
              </a:rPr>
              <a:t>)</a:t>
            </a:r>
            <a:endParaRPr lang="en-US" sz="2600" dirty="0">
              <a:solidFill>
                <a:schemeClr val="accent4"/>
              </a:solidFill>
              <a:ea typeface="ＭＳ Ｐゴシック" charset="-128"/>
              <a:sym typeface="Symbol" pitchFamily="18" charset="2"/>
            </a:endParaRPr>
          </a:p>
          <a:p>
            <a:r>
              <a:rPr lang="en-US" sz="2600" dirty="0">
                <a:solidFill>
                  <a:schemeClr val="accent4"/>
                </a:solidFill>
                <a:ea typeface="ＭＳ Ｐゴシック" charset="-128"/>
                <a:sym typeface="Wingdings" pitchFamily="2" charset="2"/>
              </a:rPr>
              <a:t>                       </a:t>
            </a:r>
            <a:r>
              <a:rPr lang="en-US" sz="2600" i="1" dirty="0">
                <a:solidFill>
                  <a:schemeClr val="accent4"/>
                </a:solidFill>
                <a:ea typeface="ＭＳ Ｐゴシック" charset="-128"/>
              </a:rPr>
              <a:t>E</a:t>
            </a:r>
            <a:r>
              <a:rPr lang="en-US" sz="2600" dirty="0">
                <a:solidFill>
                  <a:schemeClr val="accent4"/>
                </a:solidFill>
                <a:ea typeface="ＭＳ Ｐゴシック" charset="-128"/>
                <a:sym typeface="Symbol" pitchFamily="18" charset="2"/>
              </a:rPr>
              <a:t> </a:t>
            </a:r>
            <a:r>
              <a:rPr lang="en-US" sz="2600" dirty="0">
                <a:solidFill>
                  <a:schemeClr val="accent4"/>
                </a:solidFill>
                <a:ea typeface="ＭＳ Ｐゴシック" charset="-128"/>
                <a:sym typeface="Wingdings" pitchFamily="2" charset="2"/>
              </a:rPr>
              <a:t>= 0.342 V </a:t>
            </a:r>
          </a:p>
        </p:txBody>
      </p:sp>
      <p:sp>
        <p:nvSpPr>
          <p:cNvPr id="16" name="TextBox 15"/>
          <p:cNvSpPr txBox="1"/>
          <p:nvPr/>
        </p:nvSpPr>
        <p:spPr>
          <a:xfrm>
            <a:off x="228600" y="6216431"/>
            <a:ext cx="6920891" cy="707886"/>
          </a:xfrm>
          <a:prstGeom prst="rect">
            <a:avLst/>
          </a:prstGeom>
          <a:noFill/>
        </p:spPr>
        <p:txBody>
          <a:bodyPr wrap="square" rtlCol="0">
            <a:spAutoFit/>
          </a:bodyPr>
          <a:lstStyle/>
          <a:p>
            <a:r>
              <a:rPr lang="en-US" sz="2000" i="1" dirty="0">
                <a:solidFill>
                  <a:srgbClr val="3366FF"/>
                </a:solidFill>
              </a:rPr>
              <a:t>The half–reaction with the more positive value of </a:t>
            </a:r>
            <a:r>
              <a:rPr lang="en-US" sz="2000" i="1" dirty="0" err="1">
                <a:solidFill>
                  <a:srgbClr val="3366FF"/>
                </a:solidFill>
              </a:rPr>
              <a:t>E</a:t>
            </a:r>
            <a:r>
              <a:rPr lang="en-US" sz="2000" i="1" baseline="30000" dirty="0" err="1">
                <a:solidFill>
                  <a:srgbClr val="3366FF"/>
                </a:solidFill>
              </a:rPr>
              <a:t>o</a:t>
            </a:r>
            <a:r>
              <a:rPr lang="en-US" sz="2000" i="1" dirty="0">
                <a:solidFill>
                  <a:srgbClr val="3366FF"/>
                </a:solidFill>
              </a:rPr>
              <a:t> runs as a reduction and the other runs in reverse as an oxidation.</a:t>
            </a:r>
          </a:p>
        </p:txBody>
      </p:sp>
      <p:sp>
        <p:nvSpPr>
          <p:cNvPr id="17" name="Rectangle 16"/>
          <p:cNvSpPr/>
          <p:nvPr/>
        </p:nvSpPr>
        <p:spPr>
          <a:xfrm>
            <a:off x="-16933" y="5126902"/>
            <a:ext cx="5777663" cy="1089529"/>
          </a:xfrm>
          <a:prstGeom prst="rect">
            <a:avLst/>
          </a:prstGeom>
        </p:spPr>
        <p:txBody>
          <a:bodyPr wrap="square">
            <a:spAutoFit/>
          </a:bodyPr>
          <a:lstStyle/>
          <a:p>
            <a:pPr eaLnBrk="1" hangingPunct="1">
              <a:lnSpc>
                <a:spcPct val="90000"/>
              </a:lnSpc>
              <a:spcBef>
                <a:spcPts val="600"/>
              </a:spcBef>
            </a:pPr>
            <a:r>
              <a:rPr lang="en-US" sz="2400" i="1" dirty="0">
                <a:solidFill>
                  <a:srgbClr val="FF0000"/>
                </a:solidFill>
              </a:rPr>
              <a:t>Question: How do we know what is being oxidized/reduced if a cell diagram or equation is not provided?</a:t>
            </a:r>
          </a:p>
        </p:txBody>
      </p:sp>
      <p:sp>
        <p:nvSpPr>
          <p:cNvPr id="18" name="TextBox 17"/>
          <p:cNvSpPr txBox="1"/>
          <p:nvPr/>
        </p:nvSpPr>
        <p:spPr>
          <a:xfrm>
            <a:off x="538225" y="2080130"/>
            <a:ext cx="1005403" cy="369332"/>
          </a:xfrm>
          <a:prstGeom prst="rect">
            <a:avLst/>
          </a:prstGeom>
          <a:noFill/>
        </p:spPr>
        <p:txBody>
          <a:bodyPr wrap="none" rtlCol="0">
            <a:spAutoFit/>
          </a:bodyPr>
          <a:lstStyle/>
          <a:p>
            <a:r>
              <a:rPr lang="en-US" dirty="0">
                <a:solidFill>
                  <a:srgbClr val="FF0000"/>
                </a:solidFill>
              </a:rPr>
              <a:t>cathode</a:t>
            </a:r>
          </a:p>
        </p:txBody>
      </p:sp>
      <p:sp>
        <p:nvSpPr>
          <p:cNvPr id="19" name="TextBox 18"/>
          <p:cNvSpPr txBox="1"/>
          <p:nvPr/>
        </p:nvSpPr>
        <p:spPr>
          <a:xfrm>
            <a:off x="627992" y="3124200"/>
            <a:ext cx="825867" cy="369332"/>
          </a:xfrm>
          <a:prstGeom prst="rect">
            <a:avLst/>
          </a:prstGeom>
          <a:noFill/>
        </p:spPr>
        <p:txBody>
          <a:bodyPr wrap="none" rtlCol="0">
            <a:spAutoFit/>
          </a:bodyPr>
          <a:lstStyle/>
          <a:p>
            <a:r>
              <a:rPr lang="en-US" dirty="0">
                <a:solidFill>
                  <a:srgbClr val="FF0000"/>
                </a:solidFill>
              </a:rPr>
              <a:t>anode</a:t>
            </a:r>
          </a:p>
        </p:txBody>
      </p:sp>
      <p:sp>
        <p:nvSpPr>
          <p:cNvPr id="14" name="TextBox 13"/>
          <p:cNvSpPr txBox="1"/>
          <p:nvPr/>
        </p:nvSpPr>
        <p:spPr>
          <a:xfrm>
            <a:off x="0" y="1733490"/>
            <a:ext cx="4190999" cy="400110"/>
          </a:xfrm>
          <a:prstGeom prst="rect">
            <a:avLst/>
          </a:prstGeom>
          <a:noFill/>
        </p:spPr>
        <p:txBody>
          <a:bodyPr wrap="square" rtlCol="0">
            <a:spAutoFit/>
          </a:bodyPr>
          <a:lstStyle/>
          <a:p>
            <a:r>
              <a:rPr lang="en-US" sz="2000" i="1" dirty="0">
                <a:solidFill>
                  <a:srgbClr val="3366FF"/>
                </a:solidFill>
              </a:rPr>
              <a:t>Standard reduction half–reactions:</a:t>
            </a:r>
          </a:p>
        </p:txBody>
      </p:sp>
      <p:sp>
        <p:nvSpPr>
          <p:cNvPr id="15" name="TextBox 14"/>
          <p:cNvSpPr txBox="1"/>
          <p:nvPr/>
        </p:nvSpPr>
        <p:spPr>
          <a:xfrm>
            <a:off x="101601" y="3391454"/>
            <a:ext cx="3022600" cy="707886"/>
          </a:xfrm>
          <a:prstGeom prst="rect">
            <a:avLst/>
          </a:prstGeom>
          <a:noFill/>
        </p:spPr>
        <p:txBody>
          <a:bodyPr wrap="square" rtlCol="0">
            <a:spAutoFit/>
          </a:bodyPr>
          <a:lstStyle/>
          <a:p>
            <a:pPr algn="ctr"/>
            <a:r>
              <a:rPr lang="en-US" sz="2000" i="1">
                <a:solidFill>
                  <a:srgbClr val="3366FF"/>
                </a:solidFill>
              </a:rPr>
              <a:t>(occurring </a:t>
            </a:r>
            <a:r>
              <a:rPr lang="en-US" sz="2000" i="1" dirty="0">
                <a:solidFill>
                  <a:srgbClr val="3366FF"/>
                </a:solidFill>
              </a:rPr>
              <a:t>as </a:t>
            </a:r>
            <a:r>
              <a:rPr lang="en-US" sz="2000" i="1">
                <a:solidFill>
                  <a:srgbClr val="3366FF"/>
                </a:solidFill>
              </a:rPr>
              <a:t>the reverse reaction, oxidation)</a:t>
            </a:r>
            <a:endParaRPr lang="en-US" sz="2000" i="1" dirty="0">
              <a:solidFill>
                <a:srgbClr val="3366FF"/>
              </a:solidFill>
            </a:endParaRPr>
          </a:p>
        </p:txBody>
      </p:sp>
    </p:spTree>
    <p:extLst>
      <p:ext uri="{BB962C8B-B14F-4D97-AF65-F5344CB8AC3E}">
        <p14:creationId xmlns:p14="http://schemas.microsoft.com/office/powerpoint/2010/main" val="3989202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3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p:bldP spid="9" grpId="0" build="p"/>
      <p:bldP spid="10" grpId="0"/>
      <p:bldP spid="13" grpId="0" build="p"/>
      <p:bldP spid="16" grpId="0"/>
      <p:bldP spid="17" grpId="0"/>
      <p:bldP spid="18" grpId="0"/>
      <p:bldP spid="19"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type="body" idx="1"/>
          </p:nvPr>
        </p:nvSpPr>
        <p:spPr>
          <a:xfrm>
            <a:off x="76200" y="1066800"/>
            <a:ext cx="8991600" cy="2133600"/>
          </a:xfrm>
        </p:spPr>
        <p:txBody>
          <a:bodyPr/>
          <a:lstStyle/>
          <a:p>
            <a:pPr marL="0" indent="0">
              <a:spcBef>
                <a:spcPts val="600"/>
              </a:spcBef>
              <a:buNone/>
            </a:pPr>
            <a:r>
              <a:rPr lang="en-US" dirty="0">
                <a:solidFill>
                  <a:schemeClr val="accent4"/>
                </a:solidFill>
                <a:latin typeface="Arial" charset="0"/>
                <a:cs typeface="Arial" charset="0"/>
              </a:rPr>
              <a:t>Using a table of standard potentials, calculate the standard cell potential for the reaction:</a:t>
            </a:r>
          </a:p>
          <a:p>
            <a:pPr marL="90488" indent="-90488" algn="ctr" eaLnBrk="1" hangingPunct="1">
              <a:spcBef>
                <a:spcPts val="600"/>
              </a:spcBef>
              <a:buFontTx/>
              <a:buNone/>
            </a:pPr>
            <a:r>
              <a:rPr lang="en-US" dirty="0">
                <a:solidFill>
                  <a:schemeClr val="accent4"/>
                </a:solidFill>
                <a:latin typeface="Arial" charset="0"/>
                <a:cs typeface="Arial" charset="0"/>
              </a:rPr>
              <a:t>2Fe</a:t>
            </a:r>
            <a:r>
              <a:rPr lang="en-US" baseline="30000" dirty="0">
                <a:solidFill>
                  <a:schemeClr val="accent4"/>
                </a:solidFill>
                <a:latin typeface="Arial" charset="0"/>
                <a:cs typeface="Arial" charset="0"/>
              </a:rPr>
              <a:t>3+</a:t>
            </a:r>
            <a:r>
              <a:rPr lang="en-US" dirty="0">
                <a:solidFill>
                  <a:schemeClr val="accent4"/>
                </a:solidFill>
                <a:latin typeface="Arial" charset="0"/>
                <a:cs typeface="Arial" charset="0"/>
              </a:rPr>
              <a:t>(</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 +  2I</a:t>
            </a:r>
            <a:r>
              <a:rPr lang="en-US" baseline="30000" dirty="0">
                <a:solidFill>
                  <a:schemeClr val="accent4"/>
                </a:solidFill>
                <a:latin typeface="Arial" charset="0"/>
                <a:cs typeface="Arial" charset="0"/>
              </a:rPr>
              <a:t>–</a:t>
            </a:r>
            <a:r>
              <a:rPr lang="en-US" dirty="0">
                <a:solidFill>
                  <a:schemeClr val="accent4"/>
                </a:solidFill>
                <a:latin typeface="Arial" charset="0"/>
                <a:cs typeface="Arial" charset="0"/>
              </a:rPr>
              <a:t>(</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  </a:t>
            </a:r>
            <a:r>
              <a:rPr lang="en-US" dirty="0">
                <a:solidFill>
                  <a:schemeClr val="accent4"/>
                </a:solidFill>
                <a:latin typeface="Arial" panose="020B0604020202020204" pitchFamily="34" charset="0"/>
                <a:cs typeface="Arial" panose="020B0604020202020204" pitchFamily="34" charset="0"/>
                <a:sym typeface="Wingdings" pitchFamily="2" charset="2"/>
              </a:rPr>
              <a:t>→</a:t>
            </a:r>
            <a:r>
              <a:rPr lang="en-US" dirty="0">
                <a:solidFill>
                  <a:schemeClr val="accent4"/>
                </a:solidFill>
                <a:latin typeface="Arial" charset="0"/>
                <a:cs typeface="Arial" charset="0"/>
              </a:rPr>
              <a:t>  2Fe</a:t>
            </a:r>
            <a:r>
              <a:rPr lang="en-US" baseline="30000" dirty="0">
                <a:solidFill>
                  <a:schemeClr val="accent4"/>
                </a:solidFill>
                <a:latin typeface="Arial" charset="0"/>
                <a:cs typeface="Arial" charset="0"/>
              </a:rPr>
              <a:t>2+</a:t>
            </a:r>
            <a:r>
              <a:rPr lang="en-US" dirty="0">
                <a:solidFill>
                  <a:schemeClr val="accent4"/>
                </a:solidFill>
                <a:latin typeface="Arial" charset="0"/>
                <a:cs typeface="Arial" charset="0"/>
              </a:rPr>
              <a:t>(</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 +  I</a:t>
            </a:r>
            <a:r>
              <a:rPr lang="en-US" baseline="-25000" dirty="0">
                <a:solidFill>
                  <a:schemeClr val="accent4"/>
                </a:solidFill>
                <a:latin typeface="Arial" charset="0"/>
                <a:cs typeface="Arial" charset="0"/>
              </a:rPr>
              <a:t>2</a:t>
            </a:r>
            <a:r>
              <a:rPr lang="en-US" dirty="0">
                <a:solidFill>
                  <a:schemeClr val="accent4"/>
                </a:solidFill>
                <a:latin typeface="Arial" charset="0"/>
                <a:cs typeface="Arial" charset="0"/>
              </a:rPr>
              <a:t>(</a:t>
            </a:r>
            <a:r>
              <a:rPr lang="en-US" i="1" dirty="0">
                <a:solidFill>
                  <a:schemeClr val="accent4"/>
                </a:solidFill>
                <a:latin typeface="Arial" charset="0"/>
                <a:cs typeface="Arial" charset="0"/>
              </a:rPr>
              <a:t>s</a:t>
            </a:r>
            <a:r>
              <a:rPr lang="en-US" dirty="0">
                <a:solidFill>
                  <a:schemeClr val="accent4"/>
                </a:solidFill>
                <a:latin typeface="Arial" charset="0"/>
                <a:cs typeface="Arial" charset="0"/>
              </a:rPr>
              <a:t>)</a:t>
            </a: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Practice: Standard Cell Potential</a:t>
            </a:r>
            <a:endParaRPr lang="en-US" sz="4400" kern="0" dirty="0">
              <a:solidFill>
                <a:schemeClr val="tx1"/>
              </a:solidFill>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2" name="Rectangle 1"/>
          <p:cNvSpPr/>
          <p:nvPr/>
        </p:nvSpPr>
        <p:spPr>
          <a:xfrm>
            <a:off x="1878550" y="2713175"/>
            <a:ext cx="4984058" cy="523220"/>
          </a:xfrm>
          <a:prstGeom prst="rect">
            <a:avLst/>
          </a:prstGeom>
        </p:spPr>
        <p:txBody>
          <a:bodyPr wrap="none">
            <a:spAutoFit/>
          </a:bodyPr>
          <a:lstStyle/>
          <a:p>
            <a:pPr marL="90488" indent="-90488" algn="ctr" eaLnBrk="1" hangingPunct="1">
              <a:spcBef>
                <a:spcPts val="600"/>
              </a:spcBef>
              <a:buFontTx/>
              <a:buNone/>
            </a:pPr>
            <a:r>
              <a:rPr lang="en-US" sz="2800" dirty="0">
                <a:solidFill>
                  <a:schemeClr val="accent4"/>
                </a:solidFill>
              </a:rPr>
              <a:t>2Fe</a:t>
            </a:r>
            <a:r>
              <a:rPr lang="en-US" sz="2800" baseline="30000" dirty="0">
                <a:solidFill>
                  <a:schemeClr val="accent4"/>
                </a:solidFill>
              </a:rPr>
              <a:t>3+</a:t>
            </a:r>
            <a:r>
              <a:rPr lang="en-US" sz="2800" dirty="0">
                <a:solidFill>
                  <a:schemeClr val="accent4"/>
                </a:solidFill>
              </a:rPr>
              <a:t>(</a:t>
            </a:r>
            <a:r>
              <a:rPr lang="en-US" sz="2800" i="1" dirty="0" err="1">
                <a:solidFill>
                  <a:schemeClr val="accent4"/>
                </a:solidFill>
              </a:rPr>
              <a:t>aq</a:t>
            </a:r>
            <a:r>
              <a:rPr lang="en-US" sz="2800" dirty="0">
                <a:solidFill>
                  <a:schemeClr val="accent4"/>
                </a:solidFill>
              </a:rPr>
              <a:t>)</a:t>
            </a:r>
            <a:r>
              <a:rPr lang="en-US" sz="2800" baseline="30000" dirty="0">
                <a:solidFill>
                  <a:schemeClr val="accent4"/>
                </a:solidFill>
              </a:rPr>
              <a:t>  </a:t>
            </a:r>
            <a:r>
              <a:rPr lang="en-US" sz="2800" dirty="0">
                <a:solidFill>
                  <a:schemeClr val="accent4"/>
                </a:solidFill>
              </a:rPr>
              <a:t>+ 2e</a:t>
            </a:r>
            <a:r>
              <a:rPr lang="en-US" sz="2800" baseline="30000" dirty="0">
                <a:solidFill>
                  <a:schemeClr val="accent4"/>
                </a:solidFill>
              </a:rPr>
              <a:t>–</a:t>
            </a:r>
            <a:r>
              <a:rPr lang="en-US" sz="2800" dirty="0">
                <a:solidFill>
                  <a:schemeClr val="accent4"/>
                </a:solidFill>
              </a:rPr>
              <a:t> </a:t>
            </a:r>
            <a:r>
              <a:rPr lang="en-US" sz="2800" dirty="0">
                <a:solidFill>
                  <a:schemeClr val="accent4"/>
                </a:solidFill>
                <a:latin typeface="Arial" panose="020B0604020202020204" pitchFamily="34" charset="0"/>
                <a:cs typeface="Arial" panose="020B0604020202020204" pitchFamily="34" charset="0"/>
                <a:sym typeface="Wingdings" pitchFamily="2" charset="2"/>
              </a:rPr>
              <a:t>→</a:t>
            </a:r>
            <a:r>
              <a:rPr lang="en-US" sz="2800" dirty="0">
                <a:solidFill>
                  <a:schemeClr val="accent4"/>
                </a:solidFill>
              </a:rPr>
              <a:t>  2Fe</a:t>
            </a:r>
            <a:r>
              <a:rPr lang="en-US" sz="2800" baseline="30000" dirty="0">
                <a:solidFill>
                  <a:schemeClr val="accent4"/>
                </a:solidFill>
              </a:rPr>
              <a:t>2+</a:t>
            </a:r>
            <a:r>
              <a:rPr lang="en-US" sz="2800" dirty="0">
                <a:solidFill>
                  <a:schemeClr val="accent4"/>
                </a:solidFill>
              </a:rPr>
              <a:t>(</a:t>
            </a:r>
            <a:r>
              <a:rPr lang="en-US" sz="2800" i="1" dirty="0" err="1">
                <a:solidFill>
                  <a:schemeClr val="accent4"/>
                </a:solidFill>
              </a:rPr>
              <a:t>aq</a:t>
            </a:r>
            <a:r>
              <a:rPr lang="en-US" sz="2800" dirty="0">
                <a:solidFill>
                  <a:schemeClr val="accent4"/>
                </a:solidFill>
              </a:rPr>
              <a:t>) </a:t>
            </a:r>
          </a:p>
        </p:txBody>
      </p:sp>
      <p:sp>
        <p:nvSpPr>
          <p:cNvPr id="3" name="Rectangle 2"/>
          <p:cNvSpPr/>
          <p:nvPr/>
        </p:nvSpPr>
        <p:spPr>
          <a:xfrm>
            <a:off x="3224415" y="3210580"/>
            <a:ext cx="3610284" cy="523220"/>
          </a:xfrm>
          <a:prstGeom prst="rect">
            <a:avLst/>
          </a:prstGeom>
        </p:spPr>
        <p:txBody>
          <a:bodyPr wrap="none">
            <a:spAutoFit/>
          </a:bodyPr>
          <a:lstStyle/>
          <a:p>
            <a:pPr marL="90488" indent="-90488" algn="ctr" eaLnBrk="1" hangingPunct="1">
              <a:spcBef>
                <a:spcPts val="600"/>
              </a:spcBef>
              <a:buFontTx/>
              <a:buNone/>
            </a:pPr>
            <a:r>
              <a:rPr lang="en-US" sz="2800" dirty="0">
                <a:solidFill>
                  <a:schemeClr val="accent4"/>
                </a:solidFill>
              </a:rPr>
              <a:t>2I</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a:t>
            </a:r>
            <a:r>
              <a:rPr lang="en-US" sz="2800" dirty="0">
                <a:solidFill>
                  <a:schemeClr val="accent4"/>
                </a:solidFill>
                <a:latin typeface="Arial" panose="020B0604020202020204" pitchFamily="34" charset="0"/>
                <a:cs typeface="Arial" panose="020B0604020202020204" pitchFamily="34" charset="0"/>
                <a:sym typeface="Wingdings" pitchFamily="2" charset="2"/>
              </a:rPr>
              <a:t>→</a:t>
            </a:r>
            <a:r>
              <a:rPr lang="en-US" sz="2800" dirty="0">
                <a:solidFill>
                  <a:schemeClr val="accent4"/>
                </a:solidFill>
              </a:rPr>
              <a:t>  I</a:t>
            </a:r>
            <a:r>
              <a:rPr lang="en-US" sz="2800" baseline="-25000" dirty="0">
                <a:solidFill>
                  <a:schemeClr val="accent4"/>
                </a:solidFill>
              </a:rPr>
              <a:t>2</a:t>
            </a:r>
            <a:r>
              <a:rPr lang="en-US" sz="2800" dirty="0">
                <a:solidFill>
                  <a:schemeClr val="accent4"/>
                </a:solidFill>
              </a:rPr>
              <a:t>(</a:t>
            </a:r>
            <a:r>
              <a:rPr lang="en-US" sz="2800" i="1" dirty="0">
                <a:solidFill>
                  <a:schemeClr val="accent4"/>
                </a:solidFill>
              </a:rPr>
              <a:t>s</a:t>
            </a:r>
            <a:r>
              <a:rPr lang="en-US" sz="2800" dirty="0">
                <a:solidFill>
                  <a:schemeClr val="accent4"/>
                </a:solidFill>
              </a:rPr>
              <a:t>) + 2e</a:t>
            </a:r>
            <a:r>
              <a:rPr lang="en-US" sz="2800" baseline="30000" dirty="0">
                <a:solidFill>
                  <a:schemeClr val="accent4"/>
                </a:solidFill>
              </a:rPr>
              <a:t>–</a:t>
            </a:r>
            <a:endParaRPr lang="en-US" sz="2800" dirty="0">
              <a:solidFill>
                <a:schemeClr val="accent4"/>
              </a:solidFill>
            </a:endParaRPr>
          </a:p>
        </p:txBody>
      </p:sp>
      <p:sp>
        <p:nvSpPr>
          <p:cNvPr id="9" name="TextBox 8"/>
          <p:cNvSpPr txBox="1"/>
          <p:nvPr/>
        </p:nvSpPr>
        <p:spPr>
          <a:xfrm>
            <a:off x="396728" y="3331806"/>
            <a:ext cx="1508271" cy="646331"/>
          </a:xfrm>
          <a:prstGeom prst="rect">
            <a:avLst/>
          </a:prstGeom>
          <a:noFill/>
        </p:spPr>
        <p:txBody>
          <a:bodyPr wrap="square" rtlCol="0">
            <a:spAutoFit/>
          </a:bodyPr>
          <a:lstStyle/>
          <a:p>
            <a:pPr algn="ctr"/>
            <a:r>
              <a:rPr lang="en-US" dirty="0">
                <a:solidFill>
                  <a:srgbClr val="FF0000"/>
                </a:solidFill>
              </a:rPr>
              <a:t>oxidation half–reaction</a:t>
            </a:r>
          </a:p>
        </p:txBody>
      </p:sp>
      <p:sp>
        <p:nvSpPr>
          <p:cNvPr id="10" name="TextBox 9"/>
          <p:cNvSpPr txBox="1"/>
          <p:nvPr/>
        </p:nvSpPr>
        <p:spPr>
          <a:xfrm>
            <a:off x="396729" y="2695161"/>
            <a:ext cx="1508271" cy="646331"/>
          </a:xfrm>
          <a:prstGeom prst="rect">
            <a:avLst/>
          </a:prstGeom>
          <a:noFill/>
        </p:spPr>
        <p:txBody>
          <a:bodyPr wrap="square" rtlCol="0">
            <a:spAutoFit/>
          </a:bodyPr>
          <a:lstStyle/>
          <a:p>
            <a:pPr algn="ctr"/>
            <a:r>
              <a:rPr lang="en-US" dirty="0">
                <a:solidFill>
                  <a:srgbClr val="FF0000"/>
                </a:solidFill>
              </a:rPr>
              <a:t>reduction half–reaction</a:t>
            </a:r>
          </a:p>
        </p:txBody>
      </p:sp>
      <p:sp>
        <p:nvSpPr>
          <p:cNvPr id="11" name="TextBox 10"/>
          <p:cNvSpPr txBox="1"/>
          <p:nvPr/>
        </p:nvSpPr>
        <p:spPr>
          <a:xfrm>
            <a:off x="152400" y="4274403"/>
            <a:ext cx="4343400" cy="830997"/>
          </a:xfrm>
          <a:prstGeom prst="rect">
            <a:avLst/>
          </a:prstGeom>
          <a:noFill/>
        </p:spPr>
        <p:txBody>
          <a:bodyPr wrap="square" rtlCol="0">
            <a:spAutoFit/>
          </a:bodyPr>
          <a:lstStyle/>
          <a:p>
            <a:pPr algn="ctr"/>
            <a:r>
              <a:rPr lang="en-US" sz="2400" dirty="0">
                <a:solidFill>
                  <a:srgbClr val="FF0000"/>
                </a:solidFill>
              </a:rPr>
              <a:t>Standard Reduction Potentials (from Table A6.1)</a:t>
            </a:r>
          </a:p>
        </p:txBody>
      </p:sp>
      <p:sp>
        <p:nvSpPr>
          <p:cNvPr id="12" name="Rectangle 11"/>
          <p:cNvSpPr/>
          <p:nvPr/>
        </p:nvSpPr>
        <p:spPr>
          <a:xfrm>
            <a:off x="240988" y="5050304"/>
            <a:ext cx="3990196" cy="969496"/>
          </a:xfrm>
          <a:prstGeom prst="rect">
            <a:avLst/>
          </a:prstGeom>
        </p:spPr>
        <p:txBody>
          <a:bodyPr wrap="none">
            <a:spAutoFit/>
          </a:bodyPr>
          <a:lstStyle/>
          <a:p>
            <a:pPr marL="90488" indent="-90488" algn="ctr" eaLnBrk="1" hangingPunct="1">
              <a:spcBef>
                <a:spcPts val="600"/>
              </a:spcBef>
              <a:buFontTx/>
              <a:buNone/>
            </a:pPr>
            <a:r>
              <a:rPr lang="en-US" sz="2600" dirty="0">
                <a:solidFill>
                  <a:schemeClr val="accent4"/>
                </a:solidFill>
              </a:rPr>
              <a:t>Fe</a:t>
            </a:r>
            <a:r>
              <a:rPr lang="en-US" sz="2600" baseline="30000" dirty="0">
                <a:solidFill>
                  <a:schemeClr val="accent4"/>
                </a:solidFill>
              </a:rPr>
              <a:t>3+</a:t>
            </a:r>
            <a:r>
              <a:rPr lang="en-US" sz="2600" dirty="0">
                <a:solidFill>
                  <a:schemeClr val="accent4"/>
                </a:solidFill>
              </a:rPr>
              <a:t>(</a:t>
            </a:r>
            <a:r>
              <a:rPr lang="en-US" sz="2600" i="1" dirty="0" err="1">
                <a:solidFill>
                  <a:schemeClr val="accent4"/>
                </a:solidFill>
              </a:rPr>
              <a:t>aq</a:t>
            </a:r>
            <a:r>
              <a:rPr lang="en-US" sz="2600" dirty="0">
                <a:solidFill>
                  <a:schemeClr val="accent4"/>
                </a:solidFill>
              </a:rPr>
              <a:t>)</a:t>
            </a:r>
            <a:r>
              <a:rPr lang="en-US" sz="2600" baseline="30000" dirty="0">
                <a:solidFill>
                  <a:schemeClr val="accent4"/>
                </a:solidFill>
              </a:rPr>
              <a:t>  </a:t>
            </a:r>
            <a:r>
              <a:rPr lang="en-US" sz="2600" dirty="0">
                <a:solidFill>
                  <a:schemeClr val="accent4"/>
                </a:solidFill>
              </a:rPr>
              <a:t>+ e</a:t>
            </a:r>
            <a:r>
              <a:rPr lang="en-US" sz="2600" baseline="30000" dirty="0">
                <a:solidFill>
                  <a:schemeClr val="accent4"/>
                </a:solidFill>
              </a:rPr>
              <a:t>–</a:t>
            </a:r>
            <a:r>
              <a:rPr lang="en-US" sz="2600" dirty="0">
                <a:solidFill>
                  <a:schemeClr val="accent4"/>
                </a:solidFill>
              </a:rPr>
              <a:t> </a:t>
            </a:r>
            <a:r>
              <a:rPr lang="en-US" sz="2600" dirty="0">
                <a:solidFill>
                  <a:schemeClr val="accent4"/>
                </a:solidFill>
                <a:latin typeface="Arial" panose="020B0604020202020204" pitchFamily="34" charset="0"/>
                <a:cs typeface="Arial" panose="020B0604020202020204" pitchFamily="34" charset="0"/>
                <a:sym typeface="Wingdings" pitchFamily="2" charset="2"/>
              </a:rPr>
              <a:t>→</a:t>
            </a:r>
            <a:r>
              <a:rPr lang="en-US" sz="2600" dirty="0">
                <a:solidFill>
                  <a:schemeClr val="accent4"/>
                </a:solidFill>
              </a:rPr>
              <a:t>  Fe</a:t>
            </a:r>
            <a:r>
              <a:rPr lang="en-US" sz="2600" baseline="30000" dirty="0">
                <a:solidFill>
                  <a:schemeClr val="accent4"/>
                </a:solidFill>
              </a:rPr>
              <a:t>2+</a:t>
            </a:r>
            <a:r>
              <a:rPr lang="en-US" sz="2600" dirty="0">
                <a:solidFill>
                  <a:schemeClr val="accent4"/>
                </a:solidFill>
              </a:rPr>
              <a:t>(</a:t>
            </a:r>
            <a:r>
              <a:rPr lang="en-US" sz="2600" i="1" dirty="0" err="1">
                <a:solidFill>
                  <a:schemeClr val="accent4"/>
                </a:solidFill>
              </a:rPr>
              <a:t>aq</a:t>
            </a:r>
            <a:r>
              <a:rPr lang="en-US" sz="2600" dirty="0">
                <a:solidFill>
                  <a:schemeClr val="accent4"/>
                </a:solidFill>
              </a:rPr>
              <a:t>)</a:t>
            </a:r>
          </a:p>
          <a:p>
            <a:pPr marL="90488" indent="-90488" algn="ctr" eaLnBrk="1" hangingPunct="1">
              <a:spcBef>
                <a:spcPts val="600"/>
              </a:spcBef>
              <a:buFontTx/>
              <a:buNone/>
            </a:pPr>
            <a:r>
              <a:rPr lang="en-US" sz="2600" i="1" dirty="0">
                <a:solidFill>
                  <a:schemeClr val="accent4"/>
                </a:solidFill>
              </a:rPr>
              <a:t>                 </a:t>
            </a:r>
            <a:r>
              <a:rPr lang="en-US" sz="2600" i="1" dirty="0" err="1">
                <a:solidFill>
                  <a:schemeClr val="accent4"/>
                </a:solidFill>
              </a:rPr>
              <a:t>E</a:t>
            </a:r>
            <a:r>
              <a:rPr lang="en-US" sz="2600" i="1" baseline="30000" dirty="0" err="1">
                <a:solidFill>
                  <a:schemeClr val="accent4"/>
                </a:solidFill>
              </a:rPr>
              <a:t>o</a:t>
            </a:r>
            <a:r>
              <a:rPr lang="en-US" sz="2600" dirty="0">
                <a:solidFill>
                  <a:schemeClr val="accent4"/>
                </a:solidFill>
              </a:rPr>
              <a:t> = 0.770 V</a:t>
            </a:r>
          </a:p>
        </p:txBody>
      </p:sp>
      <p:sp>
        <p:nvSpPr>
          <p:cNvPr id="13" name="Rectangle 12"/>
          <p:cNvSpPr/>
          <p:nvPr/>
        </p:nvSpPr>
        <p:spPr>
          <a:xfrm>
            <a:off x="282768" y="5964704"/>
            <a:ext cx="4015844" cy="969496"/>
          </a:xfrm>
          <a:prstGeom prst="rect">
            <a:avLst/>
          </a:prstGeom>
        </p:spPr>
        <p:txBody>
          <a:bodyPr wrap="none">
            <a:spAutoFit/>
          </a:bodyPr>
          <a:lstStyle/>
          <a:p>
            <a:pPr marL="90488" indent="-90488" algn="ctr" eaLnBrk="1" hangingPunct="1">
              <a:spcBef>
                <a:spcPts val="600"/>
              </a:spcBef>
              <a:buFontTx/>
              <a:buNone/>
            </a:pPr>
            <a:r>
              <a:rPr lang="en-US" sz="2600" dirty="0">
                <a:solidFill>
                  <a:schemeClr val="accent4"/>
                </a:solidFill>
              </a:rPr>
              <a:t>I</a:t>
            </a:r>
            <a:r>
              <a:rPr lang="en-US" sz="2600" baseline="-25000" dirty="0">
                <a:solidFill>
                  <a:schemeClr val="accent4"/>
                </a:solidFill>
              </a:rPr>
              <a:t>2</a:t>
            </a:r>
            <a:r>
              <a:rPr lang="en-US" sz="2600" dirty="0">
                <a:solidFill>
                  <a:schemeClr val="accent4"/>
                </a:solidFill>
              </a:rPr>
              <a:t>(</a:t>
            </a:r>
            <a:r>
              <a:rPr lang="en-US" sz="2600" i="1" dirty="0">
                <a:solidFill>
                  <a:schemeClr val="accent4"/>
                </a:solidFill>
              </a:rPr>
              <a:t>s</a:t>
            </a:r>
            <a:r>
              <a:rPr lang="en-US" sz="2600" dirty="0">
                <a:solidFill>
                  <a:schemeClr val="accent4"/>
                </a:solidFill>
              </a:rPr>
              <a:t>) + 2e</a:t>
            </a:r>
            <a:r>
              <a:rPr lang="en-US" sz="2600" baseline="30000" dirty="0">
                <a:solidFill>
                  <a:schemeClr val="accent4"/>
                </a:solidFill>
              </a:rPr>
              <a:t>–  </a:t>
            </a:r>
            <a:r>
              <a:rPr lang="en-US" sz="2600" dirty="0">
                <a:solidFill>
                  <a:schemeClr val="accent4"/>
                </a:solidFill>
                <a:latin typeface="Arial" panose="020B0604020202020204" pitchFamily="34" charset="0"/>
                <a:cs typeface="Arial" panose="020B0604020202020204" pitchFamily="34" charset="0"/>
                <a:sym typeface="Wingdings" pitchFamily="2" charset="2"/>
              </a:rPr>
              <a:t>→</a:t>
            </a:r>
            <a:r>
              <a:rPr lang="en-US" sz="2600" dirty="0">
                <a:solidFill>
                  <a:schemeClr val="accent4"/>
                </a:solidFill>
              </a:rPr>
              <a:t>  2I</a:t>
            </a:r>
            <a:r>
              <a:rPr lang="en-US" sz="2600" baseline="30000" dirty="0">
                <a:solidFill>
                  <a:schemeClr val="accent4"/>
                </a:solidFill>
              </a:rPr>
              <a:t>–</a:t>
            </a:r>
            <a:r>
              <a:rPr lang="en-US" sz="2600" dirty="0">
                <a:solidFill>
                  <a:schemeClr val="accent4"/>
                </a:solidFill>
              </a:rPr>
              <a:t>(</a:t>
            </a:r>
            <a:r>
              <a:rPr lang="en-US" sz="2600" i="1" dirty="0" err="1">
                <a:solidFill>
                  <a:schemeClr val="accent4"/>
                </a:solidFill>
              </a:rPr>
              <a:t>aq</a:t>
            </a:r>
            <a:r>
              <a:rPr lang="en-US" sz="2600" dirty="0">
                <a:solidFill>
                  <a:schemeClr val="accent4"/>
                </a:solidFill>
              </a:rPr>
              <a:t>)</a:t>
            </a:r>
          </a:p>
          <a:p>
            <a:pPr marL="90488" indent="-90488" algn="ctr" eaLnBrk="1" hangingPunct="1">
              <a:spcBef>
                <a:spcPts val="600"/>
              </a:spcBef>
              <a:buFontTx/>
              <a:buNone/>
            </a:pPr>
            <a:r>
              <a:rPr lang="en-US" sz="2600" dirty="0">
                <a:solidFill>
                  <a:schemeClr val="accent4"/>
                </a:solidFill>
              </a:rPr>
              <a:t>                  </a:t>
            </a:r>
            <a:r>
              <a:rPr lang="en-US" sz="2600" i="1" dirty="0" err="1">
                <a:solidFill>
                  <a:schemeClr val="accent4"/>
                </a:solidFill>
              </a:rPr>
              <a:t>E</a:t>
            </a:r>
            <a:r>
              <a:rPr lang="en-US" sz="2600" i="1" baseline="30000" dirty="0" err="1">
                <a:solidFill>
                  <a:schemeClr val="accent4"/>
                </a:solidFill>
              </a:rPr>
              <a:t>o</a:t>
            </a:r>
            <a:r>
              <a:rPr lang="en-US" sz="2600" dirty="0">
                <a:solidFill>
                  <a:schemeClr val="accent4"/>
                </a:solidFill>
              </a:rPr>
              <a:t> = 0.5355 V </a:t>
            </a:r>
          </a:p>
        </p:txBody>
      </p:sp>
      <p:sp>
        <p:nvSpPr>
          <p:cNvPr id="4" name="Rectangle 3"/>
          <p:cNvSpPr/>
          <p:nvPr/>
        </p:nvSpPr>
        <p:spPr bwMode="auto">
          <a:xfrm>
            <a:off x="76200" y="4310398"/>
            <a:ext cx="4495800" cy="2547602"/>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5" name="TextBox 5"/>
          <p:cNvSpPr txBox="1">
            <a:spLocks noChangeArrowheads="1"/>
          </p:cNvSpPr>
          <p:nvPr/>
        </p:nvSpPr>
        <p:spPr bwMode="auto">
          <a:xfrm>
            <a:off x="4784255" y="4932402"/>
            <a:ext cx="4368504" cy="553998"/>
          </a:xfrm>
          <a:prstGeom prst="rect">
            <a:avLst/>
          </a:prstGeom>
          <a:noFill/>
          <a:ln w="9525">
            <a:noFill/>
            <a:miter lim="800000"/>
            <a:headEnd/>
            <a:tailEnd/>
          </a:ln>
        </p:spPr>
        <p:txBody>
          <a:bodyPr wrap="none">
            <a:spAutoFit/>
          </a:bodyPr>
          <a:lstStyle/>
          <a:p>
            <a:r>
              <a:rPr lang="en-US" sz="3000" i="1" dirty="0">
                <a:solidFill>
                  <a:schemeClr val="accent4"/>
                </a:solidFill>
                <a:ea typeface="ＭＳ Ｐゴシック" charset="-128"/>
              </a:rPr>
              <a:t>E</a:t>
            </a:r>
            <a:r>
              <a:rPr lang="en-US" sz="3000" baseline="30000" dirty="0">
                <a:solidFill>
                  <a:schemeClr val="accent4"/>
                </a:solidFill>
                <a:ea typeface="ＭＳ Ｐゴシック" charset="-128"/>
              </a:rPr>
              <a:t>o</a:t>
            </a:r>
            <a:r>
              <a:rPr lang="en-US" sz="3000" baseline="-25000" dirty="0">
                <a:solidFill>
                  <a:schemeClr val="accent4"/>
                </a:solidFill>
                <a:ea typeface="ＭＳ Ｐゴシック" charset="-128"/>
              </a:rPr>
              <a:t>cell</a:t>
            </a:r>
            <a:r>
              <a:rPr lang="en-US" sz="3000" dirty="0">
                <a:solidFill>
                  <a:schemeClr val="accent4"/>
                </a:solidFill>
                <a:ea typeface="ＭＳ Ｐゴシック" charset="-128"/>
              </a:rPr>
              <a:t> = </a:t>
            </a:r>
            <a:r>
              <a:rPr lang="en-US" sz="3000" i="1" dirty="0" err="1">
                <a:solidFill>
                  <a:schemeClr val="accent4"/>
                </a:solidFill>
                <a:ea typeface="ＭＳ Ｐゴシック" charset="-128"/>
              </a:rPr>
              <a:t>E</a:t>
            </a:r>
            <a:r>
              <a:rPr lang="en-US" sz="3000" baseline="30000" dirty="0" err="1">
                <a:solidFill>
                  <a:schemeClr val="accent4"/>
                </a:solidFill>
                <a:ea typeface="ＭＳ Ｐゴシック" charset="-128"/>
              </a:rPr>
              <a:t>o</a:t>
            </a:r>
            <a:r>
              <a:rPr lang="en-US" sz="3000" baseline="-25000" dirty="0" err="1">
                <a:solidFill>
                  <a:schemeClr val="accent4"/>
                </a:solidFill>
                <a:ea typeface="ＭＳ Ｐゴシック" charset="-128"/>
              </a:rPr>
              <a:t>cathode</a:t>
            </a:r>
            <a:r>
              <a:rPr lang="en-US" sz="3000" dirty="0">
                <a:solidFill>
                  <a:schemeClr val="accent4"/>
                </a:solidFill>
                <a:ea typeface="ＭＳ Ｐゴシック" charset="-128"/>
              </a:rPr>
              <a:t> –  </a:t>
            </a:r>
            <a:r>
              <a:rPr lang="en-US" sz="3000" i="1" dirty="0">
                <a:solidFill>
                  <a:schemeClr val="accent4"/>
                </a:solidFill>
                <a:ea typeface="ＭＳ Ｐゴシック" charset="-128"/>
              </a:rPr>
              <a:t>E</a:t>
            </a:r>
            <a:r>
              <a:rPr lang="en-US" sz="3000" baseline="30000" dirty="0">
                <a:solidFill>
                  <a:schemeClr val="accent4"/>
                </a:solidFill>
                <a:ea typeface="ＭＳ Ｐゴシック" charset="-128"/>
              </a:rPr>
              <a:t>o</a:t>
            </a:r>
            <a:r>
              <a:rPr lang="en-US" sz="3000" baseline="-25000" dirty="0">
                <a:solidFill>
                  <a:schemeClr val="accent4"/>
                </a:solidFill>
                <a:ea typeface="ＭＳ Ｐゴシック" charset="-128"/>
              </a:rPr>
              <a:t>anode</a:t>
            </a:r>
            <a:endParaRPr lang="en-US" sz="3000" dirty="0">
              <a:solidFill>
                <a:schemeClr val="accent4"/>
              </a:solidFill>
              <a:ea typeface="ＭＳ Ｐゴシック" charset="-128"/>
            </a:endParaRPr>
          </a:p>
        </p:txBody>
      </p:sp>
      <p:sp>
        <p:nvSpPr>
          <p:cNvPr id="16" name="TextBox 15"/>
          <p:cNvSpPr txBox="1"/>
          <p:nvPr/>
        </p:nvSpPr>
        <p:spPr>
          <a:xfrm>
            <a:off x="6912358" y="2831068"/>
            <a:ext cx="1508271" cy="369332"/>
          </a:xfrm>
          <a:prstGeom prst="rect">
            <a:avLst/>
          </a:prstGeom>
          <a:noFill/>
        </p:spPr>
        <p:txBody>
          <a:bodyPr wrap="square" rtlCol="0">
            <a:spAutoFit/>
          </a:bodyPr>
          <a:lstStyle/>
          <a:p>
            <a:pPr algn="ctr"/>
            <a:r>
              <a:rPr lang="en-US" dirty="0">
                <a:solidFill>
                  <a:srgbClr val="FF0000"/>
                </a:solidFill>
              </a:rPr>
              <a:t>cathode</a:t>
            </a:r>
          </a:p>
        </p:txBody>
      </p:sp>
      <p:sp>
        <p:nvSpPr>
          <p:cNvPr id="17" name="TextBox 16"/>
          <p:cNvSpPr txBox="1"/>
          <p:nvPr/>
        </p:nvSpPr>
        <p:spPr>
          <a:xfrm>
            <a:off x="6930187" y="3276600"/>
            <a:ext cx="1508271" cy="369332"/>
          </a:xfrm>
          <a:prstGeom prst="rect">
            <a:avLst/>
          </a:prstGeom>
          <a:noFill/>
        </p:spPr>
        <p:txBody>
          <a:bodyPr wrap="square" rtlCol="0">
            <a:spAutoFit/>
          </a:bodyPr>
          <a:lstStyle/>
          <a:p>
            <a:pPr algn="ctr"/>
            <a:r>
              <a:rPr lang="en-US" dirty="0">
                <a:solidFill>
                  <a:srgbClr val="FF0000"/>
                </a:solidFill>
              </a:rPr>
              <a:t>anode</a:t>
            </a:r>
          </a:p>
        </p:txBody>
      </p:sp>
      <p:sp>
        <p:nvSpPr>
          <p:cNvPr id="18" name="TextBox 5"/>
          <p:cNvSpPr txBox="1">
            <a:spLocks noChangeArrowheads="1"/>
          </p:cNvSpPr>
          <p:nvPr/>
        </p:nvSpPr>
        <p:spPr bwMode="auto">
          <a:xfrm>
            <a:off x="4860455" y="5572780"/>
            <a:ext cx="4402167" cy="523220"/>
          </a:xfrm>
          <a:prstGeom prst="rect">
            <a:avLst/>
          </a:prstGeom>
          <a:noFill/>
          <a:ln w="9525">
            <a:noFill/>
            <a:miter lim="800000"/>
            <a:headEnd/>
            <a:tailEnd/>
          </a:ln>
        </p:spPr>
        <p:txBody>
          <a:bodyPr wrap="none">
            <a:spAutoFit/>
          </a:bodyPr>
          <a:lstStyle/>
          <a:p>
            <a:r>
              <a:rPr lang="en-US" sz="2800" i="1" dirty="0">
                <a:solidFill>
                  <a:schemeClr val="accent4"/>
                </a:solidFill>
                <a:ea typeface="ＭＳ Ｐゴシック" charset="-128"/>
              </a:rPr>
              <a:t>E</a:t>
            </a:r>
            <a:r>
              <a:rPr lang="en-US" sz="2800" baseline="30000" dirty="0">
                <a:solidFill>
                  <a:schemeClr val="accent4"/>
                </a:solidFill>
                <a:ea typeface="ＭＳ Ｐゴシック" charset="-128"/>
              </a:rPr>
              <a:t>o</a:t>
            </a:r>
            <a:r>
              <a:rPr lang="en-US" sz="2800" baseline="-25000" dirty="0">
                <a:solidFill>
                  <a:schemeClr val="accent4"/>
                </a:solidFill>
                <a:ea typeface="ＭＳ Ｐゴシック" charset="-128"/>
              </a:rPr>
              <a:t>cell</a:t>
            </a:r>
            <a:r>
              <a:rPr lang="en-US" sz="2800" dirty="0">
                <a:solidFill>
                  <a:schemeClr val="accent4"/>
                </a:solidFill>
                <a:ea typeface="ＭＳ Ｐゴシック" charset="-128"/>
              </a:rPr>
              <a:t> = 0.770 V – 0.5355 V</a:t>
            </a:r>
          </a:p>
        </p:txBody>
      </p:sp>
      <p:sp>
        <p:nvSpPr>
          <p:cNvPr id="20" name="TextBox 5"/>
          <p:cNvSpPr txBox="1">
            <a:spLocks noChangeArrowheads="1"/>
          </p:cNvSpPr>
          <p:nvPr/>
        </p:nvSpPr>
        <p:spPr bwMode="auto">
          <a:xfrm>
            <a:off x="4904078" y="6182380"/>
            <a:ext cx="2563522" cy="523220"/>
          </a:xfrm>
          <a:prstGeom prst="rect">
            <a:avLst/>
          </a:prstGeom>
          <a:noFill/>
          <a:ln w="9525">
            <a:noFill/>
            <a:miter lim="800000"/>
            <a:headEnd/>
            <a:tailEnd/>
          </a:ln>
        </p:spPr>
        <p:txBody>
          <a:bodyPr wrap="none">
            <a:spAutoFit/>
          </a:bodyPr>
          <a:lstStyle/>
          <a:p>
            <a:r>
              <a:rPr lang="en-US" sz="2800" i="1" dirty="0">
                <a:solidFill>
                  <a:schemeClr val="accent4"/>
                </a:solidFill>
                <a:ea typeface="ＭＳ Ｐゴシック" charset="-128"/>
              </a:rPr>
              <a:t>E</a:t>
            </a:r>
            <a:r>
              <a:rPr lang="en-US" sz="2800" baseline="30000" dirty="0">
                <a:solidFill>
                  <a:schemeClr val="accent4"/>
                </a:solidFill>
                <a:ea typeface="ＭＳ Ｐゴシック" charset="-128"/>
              </a:rPr>
              <a:t>o</a:t>
            </a:r>
            <a:r>
              <a:rPr lang="en-US" sz="2800" baseline="-25000" dirty="0">
                <a:solidFill>
                  <a:schemeClr val="accent4"/>
                </a:solidFill>
                <a:ea typeface="ＭＳ Ｐゴシック" charset="-128"/>
              </a:rPr>
              <a:t>cell</a:t>
            </a:r>
            <a:r>
              <a:rPr lang="en-US" sz="2800" dirty="0">
                <a:solidFill>
                  <a:schemeClr val="accent4"/>
                </a:solidFill>
                <a:ea typeface="ＭＳ Ｐゴシック" charset="-128"/>
              </a:rPr>
              <a:t> = 0.235 V</a:t>
            </a:r>
          </a:p>
        </p:txBody>
      </p:sp>
      <p:sp>
        <p:nvSpPr>
          <p:cNvPr id="21" name="Rectangle 20"/>
          <p:cNvSpPr/>
          <p:nvPr/>
        </p:nvSpPr>
        <p:spPr bwMode="auto">
          <a:xfrm>
            <a:off x="4894910" y="6155455"/>
            <a:ext cx="2648890" cy="626018"/>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22" name="TextBox 21"/>
          <p:cNvSpPr txBox="1"/>
          <p:nvPr/>
        </p:nvSpPr>
        <p:spPr>
          <a:xfrm>
            <a:off x="4707904" y="3833240"/>
            <a:ext cx="4256508" cy="1015663"/>
          </a:xfrm>
          <a:prstGeom prst="rect">
            <a:avLst/>
          </a:prstGeom>
          <a:noFill/>
        </p:spPr>
        <p:txBody>
          <a:bodyPr wrap="square" rtlCol="0">
            <a:spAutoFit/>
          </a:bodyPr>
          <a:lstStyle/>
          <a:p>
            <a:r>
              <a:rPr lang="en-US" sz="2000" i="1" dirty="0">
                <a:solidFill>
                  <a:srgbClr val="3366FF"/>
                </a:solidFill>
              </a:rPr>
              <a:t>Note: </a:t>
            </a:r>
            <a:r>
              <a:rPr lang="en-US" sz="2000" i="1" dirty="0" err="1">
                <a:solidFill>
                  <a:srgbClr val="3366FF"/>
                </a:solidFill>
              </a:rPr>
              <a:t>E</a:t>
            </a:r>
            <a:r>
              <a:rPr lang="en-US" sz="2000" i="1" baseline="30000" dirty="0" err="1">
                <a:solidFill>
                  <a:srgbClr val="3366FF"/>
                </a:solidFill>
              </a:rPr>
              <a:t>o</a:t>
            </a:r>
            <a:r>
              <a:rPr lang="en-US" sz="2000" i="1" dirty="0">
                <a:solidFill>
                  <a:srgbClr val="3366FF"/>
                </a:solidFill>
              </a:rPr>
              <a:t> is an intensive property and does not change with quantities of reactants/products.</a:t>
            </a:r>
          </a:p>
        </p:txBody>
      </p:sp>
    </p:spTree>
    <p:extLst>
      <p:ext uri="{BB962C8B-B14F-4D97-AF65-F5344CB8AC3E}">
        <p14:creationId xmlns:p14="http://schemas.microsoft.com/office/powerpoint/2010/main" val="12455468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P spid="10" grpId="0"/>
      <p:bldP spid="11" grpId="0"/>
      <p:bldP spid="12" grpId="0"/>
      <p:bldP spid="13" grpId="0"/>
      <p:bldP spid="4" grpId="0" animBg="1"/>
      <p:bldP spid="15" grpId="0"/>
      <p:bldP spid="16" grpId="0"/>
      <p:bldP spid="17" grpId="0"/>
      <p:bldP spid="18" grpId="0"/>
      <p:bldP spid="20" grpId="0"/>
      <p:bldP spid="21" grpId="0" animBg="1"/>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bg>
      <p:bgPr>
        <a:solidFill>
          <a:schemeClr val="accent5"/>
        </a:solidFill>
        <a:effectLst/>
      </p:bgPr>
    </p:bg>
    <p:spTree>
      <p:nvGrpSpPr>
        <p:cNvPr id="1" name=""/>
        <p:cNvGrpSpPr/>
        <p:nvPr/>
      </p:nvGrpSpPr>
      <p:grpSpPr>
        <a:xfrm>
          <a:off x="0" y="0"/>
          <a:ext cx="0" cy="0"/>
          <a:chOff x="0" y="0"/>
          <a:chExt cx="0" cy="0"/>
        </a:xfrm>
      </p:grpSpPr>
      <p:pic>
        <p:nvPicPr>
          <p:cNvPr id="4" name="TPChart" hidden="1" title="Results Chart"/>
          <p:cNvPicPr>
            <a:picLocks/>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598407" y="2667000"/>
            <a:ext cx="4572000" cy="3962400"/>
          </a:xfrm>
          <a:prstGeom prst="rect">
            <a:avLst/>
          </a:prstGeom>
        </p:spPr>
      </p:pic>
      <p:sp>
        <p:nvSpPr>
          <p:cNvPr id="2050" name="TPQuestion"/>
          <p:cNvSpPr>
            <a:spLocks noGrp="1"/>
          </p:cNvSpPr>
          <p:nvPr>
            <p:ph type="title"/>
          </p:nvPr>
        </p:nvSpPr>
        <p:spPr>
          <a:xfrm>
            <a:off x="76200" y="1061520"/>
            <a:ext cx="9018007" cy="5872680"/>
          </a:xfrm>
        </p:spPr>
        <p:txBody>
          <a:bodyPr/>
          <a:lstStyle/>
          <a:p>
            <a:pPr algn="l">
              <a:tabLst>
                <a:tab pos="349250" algn="l"/>
              </a:tabLst>
            </a:pPr>
            <a:r>
              <a:rPr lang="en-US" altLang="en-US" dirty="0">
                <a:solidFill>
                  <a:schemeClr val="accent4"/>
                </a:solidFill>
                <a:latin typeface="Arial"/>
                <a:cs typeface="Arial"/>
              </a:rPr>
              <a:t>Based on the information in the table of standard reduction potentials below, calculate </a:t>
            </a:r>
            <a:r>
              <a:rPr lang="en-US" altLang="en-US" i="1" dirty="0">
                <a:solidFill>
                  <a:schemeClr val="accent4"/>
                </a:solidFill>
                <a:latin typeface="Arial"/>
                <a:cs typeface="Arial"/>
              </a:rPr>
              <a:t>E</a:t>
            </a:r>
            <a:r>
              <a:rPr lang="en-US" altLang="en-US" baseline="30000" dirty="0">
                <a:solidFill>
                  <a:schemeClr val="accent4"/>
                </a:solidFill>
                <a:latin typeface="Arial"/>
                <a:cs typeface="Arial"/>
              </a:rPr>
              <a:t>o</a:t>
            </a:r>
            <a:r>
              <a:rPr lang="en-US" altLang="en-US" baseline="-25000" dirty="0">
                <a:solidFill>
                  <a:schemeClr val="accent4"/>
                </a:solidFill>
                <a:latin typeface="Arial"/>
                <a:cs typeface="Arial"/>
              </a:rPr>
              <a:t>cell</a:t>
            </a:r>
            <a:r>
              <a:rPr lang="en-US" altLang="en-US" dirty="0">
                <a:solidFill>
                  <a:schemeClr val="accent4"/>
                </a:solidFill>
                <a:latin typeface="Arial"/>
                <a:cs typeface="Arial"/>
              </a:rPr>
              <a:t> for:</a:t>
            </a:r>
            <a:br>
              <a:rPr lang="en-US" altLang="en-US" dirty="0">
                <a:solidFill>
                  <a:schemeClr val="accent4"/>
                </a:solidFill>
                <a:latin typeface="Arial"/>
                <a:cs typeface="Arial"/>
              </a:rPr>
            </a:br>
            <a:r>
              <a:rPr lang="en-US" altLang="en-US" dirty="0">
                <a:solidFill>
                  <a:schemeClr val="accent4"/>
                </a:solidFill>
                <a:latin typeface="Arial"/>
                <a:cs typeface="Arial"/>
              </a:rPr>
              <a:t>              </a:t>
            </a:r>
            <a:r>
              <a:rPr lang="en-US" altLang="en-US" sz="3200" dirty="0">
                <a:solidFill>
                  <a:schemeClr val="accent4"/>
                </a:solidFill>
                <a:latin typeface="Arial"/>
                <a:cs typeface="Arial"/>
              </a:rPr>
              <a:t>Al(</a:t>
            </a:r>
            <a:r>
              <a:rPr lang="en-US" altLang="en-US" sz="3200" i="1" dirty="0">
                <a:solidFill>
                  <a:schemeClr val="accent4"/>
                </a:solidFill>
                <a:latin typeface="Arial"/>
                <a:cs typeface="Arial"/>
              </a:rPr>
              <a:t>s</a:t>
            </a:r>
            <a:r>
              <a:rPr lang="en-US" altLang="en-US" sz="3200" dirty="0">
                <a:solidFill>
                  <a:schemeClr val="accent4"/>
                </a:solidFill>
                <a:latin typeface="Arial"/>
                <a:cs typeface="Arial"/>
              </a:rPr>
              <a:t>) | Al</a:t>
            </a:r>
            <a:r>
              <a:rPr lang="en-US" altLang="en-US" sz="3200" baseline="30000" dirty="0">
                <a:solidFill>
                  <a:schemeClr val="accent4"/>
                </a:solidFill>
                <a:latin typeface="Arial"/>
                <a:cs typeface="Arial"/>
              </a:rPr>
              <a:t>3+</a:t>
            </a:r>
            <a:r>
              <a:rPr lang="en-US" altLang="en-US" sz="3200" dirty="0">
                <a:solidFill>
                  <a:schemeClr val="accent4"/>
                </a:solidFill>
                <a:latin typeface="Arial"/>
                <a:cs typeface="Arial"/>
              </a:rPr>
              <a:t>(</a:t>
            </a:r>
            <a:r>
              <a:rPr lang="en-US" altLang="en-US" sz="3200" i="1" dirty="0" err="1">
                <a:solidFill>
                  <a:schemeClr val="accent4"/>
                </a:solidFill>
                <a:latin typeface="Arial"/>
                <a:cs typeface="Arial"/>
              </a:rPr>
              <a:t>aq</a:t>
            </a:r>
            <a:r>
              <a:rPr lang="en-US" altLang="en-US" sz="3200" dirty="0">
                <a:solidFill>
                  <a:schemeClr val="accent4"/>
                </a:solidFill>
                <a:latin typeface="Arial"/>
                <a:cs typeface="Arial"/>
              </a:rPr>
              <a:t>) || Br</a:t>
            </a:r>
            <a:r>
              <a:rPr lang="en-US" altLang="en-US" sz="3200" baseline="-25000" dirty="0">
                <a:solidFill>
                  <a:schemeClr val="accent4"/>
                </a:solidFill>
                <a:latin typeface="Arial"/>
                <a:cs typeface="Arial"/>
              </a:rPr>
              <a:t>2</a:t>
            </a:r>
            <a:r>
              <a:rPr lang="en-US" altLang="en-US" sz="3200" dirty="0">
                <a:solidFill>
                  <a:schemeClr val="accent4"/>
                </a:solidFill>
                <a:latin typeface="Arial"/>
                <a:cs typeface="Arial"/>
              </a:rPr>
              <a:t>(</a:t>
            </a:r>
            <a:r>
              <a:rPr lang="en-US" altLang="en-US" sz="3200" i="1" dirty="0" err="1">
                <a:solidFill>
                  <a:schemeClr val="accent4"/>
                </a:solidFill>
                <a:latin typeface="Arial"/>
                <a:cs typeface="Arial"/>
              </a:rPr>
              <a:t>aq</a:t>
            </a:r>
            <a:r>
              <a:rPr lang="en-US" altLang="en-US" sz="3200" dirty="0">
                <a:solidFill>
                  <a:schemeClr val="accent4"/>
                </a:solidFill>
                <a:latin typeface="Arial"/>
                <a:cs typeface="Arial"/>
              </a:rPr>
              <a:t>), Br</a:t>
            </a:r>
            <a:r>
              <a:rPr lang="en-US" altLang="en-US" sz="3200" baseline="30000" dirty="0">
                <a:solidFill>
                  <a:schemeClr val="accent4"/>
                </a:solidFill>
                <a:latin typeface="Arial"/>
                <a:cs typeface="Arial"/>
              </a:rPr>
              <a:t>–</a:t>
            </a:r>
            <a:r>
              <a:rPr lang="en-US" altLang="en-US" sz="3200" dirty="0">
                <a:solidFill>
                  <a:schemeClr val="accent4"/>
                </a:solidFill>
                <a:latin typeface="Arial"/>
                <a:cs typeface="Arial"/>
              </a:rPr>
              <a:t>(</a:t>
            </a:r>
            <a:r>
              <a:rPr lang="en-US" altLang="en-US" sz="3200" i="1" dirty="0" err="1">
                <a:solidFill>
                  <a:schemeClr val="accent4"/>
                </a:solidFill>
                <a:latin typeface="Arial"/>
                <a:cs typeface="Arial"/>
              </a:rPr>
              <a:t>aq</a:t>
            </a:r>
            <a:r>
              <a:rPr lang="en-US" altLang="en-US" sz="3200" dirty="0">
                <a:solidFill>
                  <a:schemeClr val="accent4"/>
                </a:solidFill>
                <a:latin typeface="Arial"/>
                <a:cs typeface="Arial"/>
              </a:rPr>
              <a:t>).</a:t>
            </a:r>
            <a:br>
              <a:rPr lang="en-US" altLang="en-US" dirty="0">
                <a:solidFill>
                  <a:schemeClr val="accent4"/>
                </a:solidFill>
                <a:latin typeface="Arial"/>
                <a:cs typeface="Arial"/>
              </a:rPr>
            </a:br>
            <a:r>
              <a:rPr lang="en-US" altLang="en-US" sz="1400" dirty="0">
                <a:solidFill>
                  <a:schemeClr val="accent4"/>
                </a:solidFill>
                <a:latin typeface="Arial"/>
                <a:cs typeface="Arial"/>
              </a:rPr>
              <a:t> </a:t>
            </a:r>
            <a:br>
              <a:rPr lang="en-US" altLang="en-US" dirty="0">
                <a:solidFill>
                  <a:schemeClr val="accent4"/>
                </a:solidFill>
                <a:latin typeface="Arial"/>
                <a:cs typeface="Arial"/>
              </a:rPr>
            </a:br>
            <a:r>
              <a:rPr lang="en-US" altLang="en-US" dirty="0">
                <a:solidFill>
                  <a:schemeClr val="accent4"/>
                </a:solidFill>
                <a:latin typeface="Arial"/>
                <a:cs typeface="Arial"/>
              </a:rPr>
              <a:t>     </a:t>
            </a:r>
            <a:r>
              <a:rPr lang="en-US" altLang="en-US" sz="2600" b="1" dirty="0">
                <a:solidFill>
                  <a:schemeClr val="accent4"/>
                </a:solidFill>
                <a:latin typeface="Arial"/>
                <a:cs typeface="Arial"/>
              </a:rPr>
              <a:t>Half–reaction	 	   </a:t>
            </a:r>
            <a:r>
              <a:rPr lang="en-US" altLang="en-US" sz="2600" b="1" i="1" dirty="0" err="1">
                <a:solidFill>
                  <a:schemeClr val="accent4"/>
                </a:solidFill>
                <a:latin typeface="Arial"/>
                <a:cs typeface="Arial"/>
              </a:rPr>
              <a:t>E</a:t>
            </a:r>
            <a:r>
              <a:rPr lang="en-US" altLang="en-US" sz="2600" b="1" baseline="30000" dirty="0" err="1">
                <a:solidFill>
                  <a:schemeClr val="accent4"/>
                </a:solidFill>
                <a:latin typeface="Arial"/>
                <a:cs typeface="Arial"/>
              </a:rPr>
              <a:t>o</a:t>
            </a:r>
            <a:br>
              <a:rPr lang="en-US" altLang="en-US" sz="2600" dirty="0">
                <a:solidFill>
                  <a:schemeClr val="accent4"/>
                </a:solidFill>
                <a:latin typeface="Arial"/>
                <a:cs typeface="Arial"/>
              </a:rPr>
            </a:br>
            <a:r>
              <a:rPr lang="en-US" altLang="en-US" sz="2600" dirty="0">
                <a:solidFill>
                  <a:schemeClr val="accent4"/>
                </a:solidFill>
                <a:latin typeface="Arial"/>
                <a:cs typeface="Arial"/>
              </a:rPr>
              <a:t>	Pb</a:t>
            </a:r>
            <a:r>
              <a:rPr lang="en-US" altLang="en-US" sz="2600" baseline="30000" dirty="0">
                <a:solidFill>
                  <a:schemeClr val="accent4"/>
                </a:solidFill>
                <a:latin typeface="Arial"/>
                <a:cs typeface="Arial"/>
              </a:rPr>
              <a:t>4+ </a:t>
            </a:r>
            <a:r>
              <a:rPr lang="en-US" altLang="en-US" sz="2600" dirty="0">
                <a:solidFill>
                  <a:schemeClr val="accent4"/>
                </a:solidFill>
                <a:latin typeface="Arial"/>
                <a:cs typeface="Arial"/>
              </a:rPr>
              <a:t>+ 2e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Pb</a:t>
            </a:r>
            <a:r>
              <a:rPr lang="en-US" altLang="en-US" sz="2600" baseline="30000" dirty="0">
                <a:solidFill>
                  <a:schemeClr val="accent4"/>
                </a:solidFill>
                <a:latin typeface="Arial"/>
                <a:cs typeface="Arial"/>
              </a:rPr>
              <a:t>2+</a:t>
            </a:r>
            <a:r>
              <a:rPr lang="en-US" altLang="en-US" sz="2600" dirty="0">
                <a:solidFill>
                  <a:schemeClr val="accent4"/>
                </a:solidFill>
                <a:latin typeface="Arial"/>
                <a:cs typeface="Arial"/>
              </a:rPr>
              <a:t>	+1.80</a:t>
            </a:r>
            <a:br>
              <a:rPr lang="en-US" altLang="en-US" sz="2600" dirty="0">
                <a:solidFill>
                  <a:schemeClr val="accent4"/>
                </a:solidFill>
                <a:latin typeface="Arial"/>
                <a:cs typeface="Arial"/>
              </a:rPr>
            </a:br>
            <a:r>
              <a:rPr lang="en-US" altLang="en-US" sz="2600" dirty="0">
                <a:solidFill>
                  <a:schemeClr val="accent4"/>
                </a:solidFill>
                <a:latin typeface="Arial"/>
                <a:cs typeface="Arial"/>
              </a:rPr>
              <a:t>	Au</a:t>
            </a:r>
            <a:r>
              <a:rPr lang="en-US" altLang="en-US" sz="2600" baseline="30000" dirty="0">
                <a:solidFill>
                  <a:schemeClr val="accent4"/>
                </a:solidFill>
                <a:latin typeface="Arial"/>
                <a:cs typeface="Arial"/>
              </a:rPr>
              <a:t>3+ </a:t>
            </a:r>
            <a:r>
              <a:rPr lang="en-US" altLang="en-US" sz="2600" dirty="0">
                <a:solidFill>
                  <a:schemeClr val="accent4"/>
                </a:solidFill>
                <a:latin typeface="Arial"/>
                <a:cs typeface="Arial"/>
              </a:rPr>
              <a:t>+ 3e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Au		+1.50</a:t>
            </a:r>
            <a:br>
              <a:rPr lang="en-US" altLang="en-US" sz="2600" dirty="0">
                <a:solidFill>
                  <a:schemeClr val="accent4"/>
                </a:solidFill>
                <a:latin typeface="Arial"/>
                <a:cs typeface="Arial"/>
              </a:rPr>
            </a:br>
            <a:r>
              <a:rPr lang="en-US" altLang="en-US" sz="2600" dirty="0">
                <a:solidFill>
                  <a:schemeClr val="accent4"/>
                </a:solidFill>
                <a:latin typeface="Arial"/>
                <a:cs typeface="Arial"/>
              </a:rPr>
              <a:t>	  Br</a:t>
            </a:r>
            <a:r>
              <a:rPr lang="en-US" altLang="en-US" sz="2600" baseline="-25000" dirty="0">
                <a:solidFill>
                  <a:schemeClr val="accent4"/>
                </a:solidFill>
                <a:latin typeface="Arial"/>
                <a:cs typeface="Arial"/>
              </a:rPr>
              <a:t>2</a:t>
            </a:r>
            <a:r>
              <a:rPr lang="en-US" altLang="en-US" sz="2600" dirty="0">
                <a:solidFill>
                  <a:schemeClr val="accent4"/>
                </a:solidFill>
                <a:latin typeface="Arial"/>
                <a:cs typeface="Arial"/>
              </a:rPr>
              <a:t> + 2e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2Br</a:t>
            </a:r>
            <a:r>
              <a:rPr lang="en-US" altLang="en-US" sz="2600" baseline="30000" dirty="0">
                <a:solidFill>
                  <a:schemeClr val="accent4"/>
                </a:solidFill>
                <a:latin typeface="Arial"/>
                <a:cs typeface="Arial"/>
              </a:rPr>
              <a:t>–</a:t>
            </a:r>
            <a:r>
              <a:rPr lang="en-US" altLang="en-US" sz="2600" dirty="0">
                <a:solidFill>
                  <a:schemeClr val="accent4"/>
                </a:solidFill>
                <a:latin typeface="Arial"/>
                <a:cs typeface="Arial"/>
              </a:rPr>
              <a:t>	+1.066</a:t>
            </a:r>
            <a:br>
              <a:rPr lang="en-US" altLang="en-US" sz="2600" dirty="0">
                <a:solidFill>
                  <a:schemeClr val="accent4"/>
                </a:solidFill>
                <a:latin typeface="Arial"/>
                <a:cs typeface="Arial"/>
              </a:rPr>
            </a:br>
            <a:r>
              <a:rPr lang="en-US" altLang="en-US" sz="2600" dirty="0">
                <a:solidFill>
                  <a:schemeClr val="accent4"/>
                </a:solidFill>
                <a:latin typeface="Arial"/>
                <a:cs typeface="Arial"/>
              </a:rPr>
              <a:t>	Fe</a:t>
            </a:r>
            <a:r>
              <a:rPr lang="en-US" altLang="en-US" sz="2600" baseline="30000" dirty="0">
                <a:solidFill>
                  <a:schemeClr val="accent4"/>
                </a:solidFill>
                <a:latin typeface="Arial"/>
                <a:cs typeface="Arial"/>
              </a:rPr>
              <a:t>3+ </a:t>
            </a:r>
            <a:r>
              <a:rPr lang="en-US" altLang="en-US" sz="2600" dirty="0">
                <a:solidFill>
                  <a:schemeClr val="accent4"/>
                </a:solidFill>
                <a:latin typeface="Arial"/>
                <a:cs typeface="Arial"/>
              </a:rPr>
              <a:t>+ 3e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Fe		+0.771</a:t>
            </a:r>
            <a:br>
              <a:rPr lang="en-US" altLang="en-US" sz="2600" dirty="0">
                <a:solidFill>
                  <a:schemeClr val="accent4"/>
                </a:solidFill>
                <a:latin typeface="Arial"/>
                <a:cs typeface="Arial"/>
              </a:rPr>
            </a:br>
            <a:r>
              <a:rPr lang="en-US" altLang="en-US" sz="2600" dirty="0">
                <a:solidFill>
                  <a:schemeClr val="accent4"/>
                </a:solidFill>
                <a:latin typeface="Arial"/>
                <a:cs typeface="Arial"/>
              </a:rPr>
              <a:t>	    I</a:t>
            </a:r>
            <a:r>
              <a:rPr lang="en-US" altLang="en-US" sz="2600" baseline="-25000" dirty="0">
                <a:solidFill>
                  <a:schemeClr val="accent4"/>
                </a:solidFill>
                <a:latin typeface="Arial"/>
                <a:cs typeface="Arial"/>
              </a:rPr>
              <a:t>2</a:t>
            </a:r>
            <a:r>
              <a:rPr lang="en-US" altLang="en-US" sz="2600" dirty="0">
                <a:solidFill>
                  <a:schemeClr val="accent4"/>
                </a:solidFill>
                <a:latin typeface="Arial"/>
                <a:cs typeface="Arial"/>
              </a:rPr>
              <a:t> + 2e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2I</a:t>
            </a:r>
            <a:r>
              <a:rPr lang="en-US" altLang="en-US" sz="2600" baseline="30000" dirty="0">
                <a:solidFill>
                  <a:schemeClr val="accent4"/>
                </a:solidFill>
                <a:latin typeface="Arial"/>
                <a:cs typeface="Arial"/>
              </a:rPr>
              <a:t>–</a:t>
            </a:r>
            <a:r>
              <a:rPr lang="en-US" altLang="en-US" sz="2600" dirty="0">
                <a:solidFill>
                  <a:schemeClr val="accent4"/>
                </a:solidFill>
                <a:latin typeface="Arial"/>
                <a:cs typeface="Arial"/>
              </a:rPr>
              <a:t>		+0.535</a:t>
            </a:r>
            <a:br>
              <a:rPr lang="en-US" altLang="en-US" sz="2600" dirty="0">
                <a:solidFill>
                  <a:schemeClr val="accent4"/>
                </a:solidFill>
                <a:latin typeface="Arial"/>
                <a:cs typeface="Arial"/>
              </a:rPr>
            </a:br>
            <a:r>
              <a:rPr lang="en-US" altLang="en-US" sz="2600" dirty="0">
                <a:solidFill>
                  <a:schemeClr val="accent4"/>
                </a:solidFill>
                <a:latin typeface="Arial"/>
                <a:cs typeface="Arial"/>
              </a:rPr>
              <a:t>	Pb</a:t>
            </a:r>
            <a:r>
              <a:rPr lang="en-US" altLang="en-US" sz="2600" baseline="30000" dirty="0">
                <a:solidFill>
                  <a:schemeClr val="accent4"/>
                </a:solidFill>
                <a:latin typeface="Arial"/>
                <a:cs typeface="Arial"/>
              </a:rPr>
              <a:t>2+ </a:t>
            </a:r>
            <a:r>
              <a:rPr lang="en-US" altLang="en-US" sz="2600" dirty="0">
                <a:solidFill>
                  <a:schemeClr val="accent4"/>
                </a:solidFill>
                <a:latin typeface="Arial"/>
                <a:cs typeface="Arial"/>
              </a:rPr>
              <a:t>+ 2e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Pb		–0.124</a:t>
            </a:r>
            <a:br>
              <a:rPr lang="en-US" altLang="en-US" sz="2600" dirty="0">
                <a:solidFill>
                  <a:schemeClr val="accent4"/>
                </a:solidFill>
                <a:latin typeface="Arial"/>
                <a:cs typeface="Arial"/>
              </a:rPr>
            </a:br>
            <a:r>
              <a:rPr lang="en-US" altLang="en-US" sz="2600" dirty="0">
                <a:solidFill>
                  <a:schemeClr val="accent4"/>
                </a:solidFill>
                <a:latin typeface="Arial"/>
                <a:cs typeface="Arial"/>
              </a:rPr>
              <a:t>	 Al</a:t>
            </a:r>
            <a:r>
              <a:rPr lang="en-US" altLang="en-US" sz="2600" baseline="30000" dirty="0">
                <a:solidFill>
                  <a:schemeClr val="accent4"/>
                </a:solidFill>
                <a:latin typeface="Arial"/>
                <a:cs typeface="Arial"/>
              </a:rPr>
              <a:t>3+ </a:t>
            </a:r>
            <a:r>
              <a:rPr lang="en-US" altLang="en-US" sz="2600" dirty="0">
                <a:solidFill>
                  <a:schemeClr val="accent4"/>
                </a:solidFill>
                <a:latin typeface="Arial"/>
                <a:cs typeface="Arial"/>
              </a:rPr>
              <a:t>+ 3e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Al		–1.66</a:t>
            </a:r>
            <a:br>
              <a:rPr lang="en-US" altLang="en-US" sz="2600" dirty="0">
                <a:solidFill>
                  <a:schemeClr val="accent4"/>
                </a:solidFill>
                <a:latin typeface="Arial"/>
                <a:cs typeface="Arial"/>
              </a:rPr>
            </a:br>
            <a:r>
              <a:rPr lang="en-US" altLang="en-US" sz="2600" dirty="0">
                <a:solidFill>
                  <a:schemeClr val="accent4"/>
                </a:solidFill>
                <a:latin typeface="Arial"/>
                <a:cs typeface="Arial"/>
              </a:rPr>
              <a:t>	Mg</a:t>
            </a:r>
            <a:r>
              <a:rPr lang="en-US" altLang="en-US" sz="2600" baseline="30000" dirty="0">
                <a:solidFill>
                  <a:schemeClr val="accent4"/>
                </a:solidFill>
                <a:latin typeface="Arial"/>
                <a:cs typeface="Arial"/>
              </a:rPr>
              <a:t>2+ </a:t>
            </a:r>
            <a:r>
              <a:rPr lang="en-US" altLang="en-US" sz="2600" dirty="0">
                <a:solidFill>
                  <a:schemeClr val="accent4"/>
                </a:solidFill>
                <a:latin typeface="Arial"/>
                <a:cs typeface="Arial"/>
              </a:rPr>
              <a:t>+ 2e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Mg	–2.37</a:t>
            </a:r>
            <a:br>
              <a:rPr lang="en-US" altLang="en-US" sz="2600" dirty="0">
                <a:solidFill>
                  <a:schemeClr val="accent4"/>
                </a:solidFill>
                <a:latin typeface="Arial"/>
                <a:cs typeface="Arial"/>
              </a:rPr>
            </a:br>
            <a:r>
              <a:rPr lang="en-US" altLang="en-US" sz="2600" dirty="0">
                <a:solidFill>
                  <a:schemeClr val="accent4"/>
                </a:solidFill>
                <a:latin typeface="Arial"/>
                <a:cs typeface="Arial"/>
              </a:rPr>
              <a:t>	     K</a:t>
            </a:r>
            <a:r>
              <a:rPr lang="en-US" altLang="en-US" sz="2600" baseline="30000" dirty="0">
                <a:solidFill>
                  <a:schemeClr val="accent4"/>
                </a:solidFill>
                <a:latin typeface="Arial"/>
                <a:cs typeface="Arial"/>
              </a:rPr>
              <a:t>+</a:t>
            </a:r>
            <a:r>
              <a:rPr lang="en-US" altLang="en-US" sz="2600" dirty="0">
                <a:solidFill>
                  <a:schemeClr val="accent4"/>
                </a:solidFill>
                <a:latin typeface="Arial"/>
                <a:cs typeface="Arial"/>
              </a:rPr>
              <a:t> + 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K		–2.93</a:t>
            </a:r>
          </a:p>
        </p:txBody>
      </p:sp>
      <p:sp>
        <p:nvSpPr>
          <p:cNvPr id="2051" name="TPAnswers"/>
          <p:cNvSpPr>
            <a:spLocks noGrp="1"/>
          </p:cNvSpPr>
          <p:nvPr>
            <p:ph idx="1"/>
            <p:custDataLst>
              <p:tags r:id="rId3"/>
            </p:custDataLst>
          </p:nvPr>
        </p:nvSpPr>
        <p:spPr>
          <a:xfrm>
            <a:off x="6368716" y="2971800"/>
            <a:ext cx="2426368" cy="3048000"/>
          </a:xfrm>
        </p:spPr>
        <p:txBody>
          <a:bodyPr/>
          <a:lstStyle/>
          <a:p>
            <a:pPr marL="514350" indent="-514350">
              <a:buFont typeface="Arial" charset="0"/>
              <a:buAutoNum type="alphaUcPeriod"/>
            </a:pPr>
            <a:r>
              <a:rPr lang="pt-BR" dirty="0">
                <a:solidFill>
                  <a:srgbClr val="000000"/>
                </a:solidFill>
                <a:latin typeface="Arial"/>
                <a:ea typeface="MS PGothic" charset="0"/>
                <a:cs typeface="Arial"/>
              </a:rPr>
              <a:t>+0.12 V</a:t>
            </a:r>
          </a:p>
          <a:p>
            <a:pPr marL="514350" indent="-514350">
              <a:buFont typeface="Arial" charset="0"/>
              <a:buAutoNum type="alphaUcPeriod"/>
            </a:pPr>
            <a:r>
              <a:rPr lang="pt-BR" dirty="0">
                <a:solidFill>
                  <a:srgbClr val="000000"/>
                </a:solidFill>
                <a:latin typeface="Arial"/>
                <a:ea typeface="MS PGothic" charset="0"/>
                <a:cs typeface="Arial"/>
              </a:rPr>
              <a:t>+2.73 V</a:t>
            </a:r>
          </a:p>
          <a:p>
            <a:pPr marL="514350" indent="-514350">
              <a:buFont typeface="Arial" charset="0"/>
              <a:buAutoNum type="alphaUcPeriod"/>
            </a:pPr>
            <a:r>
              <a:rPr lang="pt-BR" dirty="0">
                <a:solidFill>
                  <a:srgbClr val="000000"/>
                </a:solidFill>
                <a:latin typeface="Arial"/>
                <a:ea typeface="MS PGothic" charset="0"/>
                <a:cs typeface="Arial"/>
              </a:rPr>
              <a:t>–2.73 V</a:t>
            </a:r>
          </a:p>
          <a:p>
            <a:pPr marL="514350" indent="-514350">
              <a:buFont typeface="Arial" charset="0"/>
              <a:buAutoNum type="alphaUcPeriod"/>
            </a:pPr>
            <a:r>
              <a:rPr lang="pt-BR" dirty="0">
                <a:solidFill>
                  <a:srgbClr val="000000"/>
                </a:solidFill>
                <a:latin typeface="Arial"/>
                <a:ea typeface="MS PGothic" charset="0"/>
                <a:cs typeface="Arial"/>
              </a:rPr>
              <a:t>–0.59 V</a:t>
            </a:r>
          </a:p>
          <a:p>
            <a:pPr marL="514350" indent="-514350">
              <a:buFont typeface="Arial" charset="0"/>
              <a:buAutoNum type="alphaUcPeriod"/>
            </a:pPr>
            <a:r>
              <a:rPr lang="pt-BR" dirty="0">
                <a:solidFill>
                  <a:srgbClr val="000000"/>
                </a:solidFill>
                <a:latin typeface="Arial"/>
                <a:ea typeface="MS PGothic" charset="0"/>
                <a:cs typeface="Arial"/>
              </a:rPr>
              <a:t>+0.59 V</a:t>
            </a:r>
            <a:endParaRPr lang="en-US" i="1" dirty="0">
              <a:solidFill>
                <a:srgbClr val="000000"/>
              </a:solidFill>
              <a:latin typeface="Arial"/>
              <a:ea typeface="MS PGothic" charset="0"/>
              <a:cs typeface="Arial"/>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3200" kern="0" dirty="0">
                <a:solidFill>
                  <a:srgbClr val="084333"/>
                </a:solidFill>
                <a:cs typeface="Georgia"/>
              </a:rPr>
              <a:t>Your Turn TopHat: Electrochemical Potential</a:t>
            </a:r>
            <a:endParaRPr lang="en-US" sz="32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3" name="TPPolling">
            <a:extLst>
              <a:ext uri="{FF2B5EF4-FFF2-40B4-BE49-F238E27FC236}">
                <a16:creationId xmlns:a16="http://schemas.microsoft.com/office/drawing/2014/main" id="{785DD9B7-9357-405D-B8B4-256A6C270E6C}"/>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custDataLst>
      <p:tags r:id="rId1"/>
    </p:custDataLst>
    <p:extLst>
      <p:ext uri="{BB962C8B-B14F-4D97-AF65-F5344CB8AC3E}">
        <p14:creationId xmlns:p14="http://schemas.microsoft.com/office/powerpoint/2010/main" val="34151062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76200" y="1061520"/>
            <a:ext cx="9018007" cy="5872680"/>
          </a:xfrm>
        </p:spPr>
        <p:txBody>
          <a:bodyPr/>
          <a:lstStyle/>
          <a:p>
            <a:pPr algn="l">
              <a:tabLst>
                <a:tab pos="349250" algn="l"/>
              </a:tabLst>
            </a:pPr>
            <a:r>
              <a:rPr lang="en-US" altLang="en-US" dirty="0">
                <a:solidFill>
                  <a:schemeClr val="accent4"/>
                </a:solidFill>
                <a:latin typeface="Arial"/>
                <a:cs typeface="Arial"/>
              </a:rPr>
              <a:t>Based on the information in the table of standard reduction potentials below, calculate </a:t>
            </a:r>
            <a:r>
              <a:rPr lang="en-US" altLang="en-US" i="1" dirty="0">
                <a:solidFill>
                  <a:schemeClr val="accent4"/>
                </a:solidFill>
                <a:latin typeface="Arial"/>
                <a:cs typeface="Arial"/>
              </a:rPr>
              <a:t>E</a:t>
            </a:r>
            <a:r>
              <a:rPr lang="en-US" altLang="en-US" baseline="30000" dirty="0">
                <a:solidFill>
                  <a:schemeClr val="accent4"/>
                </a:solidFill>
                <a:latin typeface="Arial"/>
                <a:cs typeface="Arial"/>
              </a:rPr>
              <a:t>o</a:t>
            </a:r>
            <a:r>
              <a:rPr lang="en-US" altLang="en-US" baseline="-25000" dirty="0">
                <a:solidFill>
                  <a:schemeClr val="accent4"/>
                </a:solidFill>
                <a:latin typeface="Arial"/>
                <a:cs typeface="Arial"/>
              </a:rPr>
              <a:t>cell</a:t>
            </a:r>
            <a:r>
              <a:rPr lang="en-US" altLang="en-US" dirty="0">
                <a:solidFill>
                  <a:schemeClr val="accent4"/>
                </a:solidFill>
                <a:latin typeface="Arial"/>
                <a:cs typeface="Arial"/>
              </a:rPr>
              <a:t> for:</a:t>
            </a:r>
            <a:br>
              <a:rPr lang="en-US" altLang="en-US" dirty="0">
                <a:solidFill>
                  <a:schemeClr val="accent4"/>
                </a:solidFill>
                <a:latin typeface="Arial"/>
                <a:cs typeface="Arial"/>
              </a:rPr>
            </a:br>
            <a:r>
              <a:rPr lang="en-US" altLang="en-US" dirty="0">
                <a:solidFill>
                  <a:schemeClr val="accent4"/>
                </a:solidFill>
                <a:latin typeface="Arial"/>
                <a:cs typeface="Arial"/>
              </a:rPr>
              <a:t>              </a:t>
            </a:r>
            <a:r>
              <a:rPr lang="en-US" altLang="en-US" sz="3200" dirty="0">
                <a:solidFill>
                  <a:schemeClr val="accent4"/>
                </a:solidFill>
                <a:latin typeface="Arial"/>
                <a:cs typeface="Arial"/>
              </a:rPr>
              <a:t>Al(</a:t>
            </a:r>
            <a:r>
              <a:rPr lang="en-US" altLang="en-US" sz="3200" i="1" dirty="0">
                <a:solidFill>
                  <a:schemeClr val="accent4"/>
                </a:solidFill>
                <a:latin typeface="Arial"/>
                <a:cs typeface="Arial"/>
              </a:rPr>
              <a:t>s</a:t>
            </a:r>
            <a:r>
              <a:rPr lang="en-US" altLang="en-US" sz="3200" dirty="0">
                <a:solidFill>
                  <a:schemeClr val="accent4"/>
                </a:solidFill>
                <a:latin typeface="Arial"/>
                <a:cs typeface="Arial"/>
              </a:rPr>
              <a:t>) | Al</a:t>
            </a:r>
            <a:r>
              <a:rPr lang="en-US" altLang="en-US" sz="3200" baseline="30000" dirty="0">
                <a:solidFill>
                  <a:schemeClr val="accent4"/>
                </a:solidFill>
                <a:latin typeface="Arial"/>
                <a:cs typeface="Arial"/>
              </a:rPr>
              <a:t>3+</a:t>
            </a:r>
            <a:r>
              <a:rPr lang="en-US" altLang="en-US" sz="3200" dirty="0">
                <a:solidFill>
                  <a:schemeClr val="accent4"/>
                </a:solidFill>
                <a:latin typeface="Arial"/>
                <a:cs typeface="Arial"/>
              </a:rPr>
              <a:t>(</a:t>
            </a:r>
            <a:r>
              <a:rPr lang="en-US" altLang="en-US" sz="3200" i="1" dirty="0" err="1">
                <a:solidFill>
                  <a:schemeClr val="accent4"/>
                </a:solidFill>
                <a:latin typeface="Arial"/>
                <a:cs typeface="Arial"/>
              </a:rPr>
              <a:t>aq</a:t>
            </a:r>
            <a:r>
              <a:rPr lang="en-US" altLang="en-US" sz="3200" dirty="0">
                <a:solidFill>
                  <a:schemeClr val="accent4"/>
                </a:solidFill>
                <a:latin typeface="Arial"/>
                <a:cs typeface="Arial"/>
              </a:rPr>
              <a:t>) || Br</a:t>
            </a:r>
            <a:r>
              <a:rPr lang="en-US" altLang="en-US" sz="3200" baseline="-25000" dirty="0">
                <a:solidFill>
                  <a:schemeClr val="accent4"/>
                </a:solidFill>
                <a:latin typeface="Arial"/>
                <a:cs typeface="Arial"/>
              </a:rPr>
              <a:t>2</a:t>
            </a:r>
            <a:r>
              <a:rPr lang="en-US" altLang="en-US" sz="3200" dirty="0">
                <a:solidFill>
                  <a:schemeClr val="accent4"/>
                </a:solidFill>
                <a:latin typeface="Arial"/>
                <a:cs typeface="Arial"/>
              </a:rPr>
              <a:t>(</a:t>
            </a:r>
            <a:r>
              <a:rPr lang="en-US" altLang="en-US" sz="3200" i="1" dirty="0" err="1">
                <a:solidFill>
                  <a:schemeClr val="accent4"/>
                </a:solidFill>
                <a:latin typeface="Arial"/>
                <a:cs typeface="Arial"/>
              </a:rPr>
              <a:t>aq</a:t>
            </a:r>
            <a:r>
              <a:rPr lang="en-US" altLang="en-US" sz="3200" dirty="0">
                <a:solidFill>
                  <a:schemeClr val="accent4"/>
                </a:solidFill>
                <a:latin typeface="Arial"/>
                <a:cs typeface="Arial"/>
              </a:rPr>
              <a:t>), Br</a:t>
            </a:r>
            <a:r>
              <a:rPr lang="en-US" altLang="en-US" sz="3200" baseline="30000" dirty="0">
                <a:solidFill>
                  <a:schemeClr val="accent4"/>
                </a:solidFill>
                <a:latin typeface="Arial"/>
                <a:cs typeface="Arial"/>
              </a:rPr>
              <a:t>–</a:t>
            </a:r>
            <a:r>
              <a:rPr lang="en-US" altLang="en-US" sz="3200" dirty="0">
                <a:solidFill>
                  <a:schemeClr val="accent4"/>
                </a:solidFill>
                <a:latin typeface="Arial"/>
                <a:cs typeface="Arial"/>
              </a:rPr>
              <a:t>(</a:t>
            </a:r>
            <a:r>
              <a:rPr lang="en-US" altLang="en-US" sz="3200" i="1" dirty="0" err="1">
                <a:solidFill>
                  <a:schemeClr val="accent4"/>
                </a:solidFill>
                <a:latin typeface="Arial"/>
                <a:cs typeface="Arial"/>
              </a:rPr>
              <a:t>aq</a:t>
            </a:r>
            <a:r>
              <a:rPr lang="en-US" altLang="en-US" sz="3200" dirty="0">
                <a:solidFill>
                  <a:schemeClr val="accent4"/>
                </a:solidFill>
                <a:latin typeface="Arial"/>
                <a:cs typeface="Arial"/>
              </a:rPr>
              <a:t>).</a:t>
            </a:r>
            <a:br>
              <a:rPr lang="en-US" altLang="en-US" dirty="0">
                <a:solidFill>
                  <a:schemeClr val="accent4"/>
                </a:solidFill>
                <a:latin typeface="Arial"/>
                <a:cs typeface="Arial"/>
              </a:rPr>
            </a:br>
            <a:r>
              <a:rPr lang="en-US" altLang="en-US" sz="1400" dirty="0">
                <a:solidFill>
                  <a:schemeClr val="accent4"/>
                </a:solidFill>
                <a:latin typeface="Arial"/>
                <a:cs typeface="Arial"/>
              </a:rPr>
              <a:t> </a:t>
            </a:r>
            <a:br>
              <a:rPr lang="en-US" altLang="en-US" dirty="0">
                <a:solidFill>
                  <a:schemeClr val="accent4"/>
                </a:solidFill>
                <a:latin typeface="Arial"/>
                <a:cs typeface="Arial"/>
              </a:rPr>
            </a:br>
            <a:r>
              <a:rPr lang="en-US" altLang="en-US" dirty="0">
                <a:solidFill>
                  <a:schemeClr val="accent4"/>
                </a:solidFill>
                <a:latin typeface="Arial"/>
                <a:cs typeface="Arial"/>
              </a:rPr>
              <a:t>     </a:t>
            </a:r>
            <a:r>
              <a:rPr lang="en-US" altLang="en-US" sz="2600" b="1" dirty="0">
                <a:solidFill>
                  <a:schemeClr val="accent4"/>
                </a:solidFill>
                <a:latin typeface="Arial"/>
                <a:cs typeface="Arial"/>
              </a:rPr>
              <a:t>Half–reaction	 	   </a:t>
            </a:r>
            <a:r>
              <a:rPr lang="en-US" altLang="en-US" sz="2600" b="1" i="1" dirty="0" err="1">
                <a:solidFill>
                  <a:schemeClr val="accent4"/>
                </a:solidFill>
                <a:latin typeface="Arial"/>
                <a:cs typeface="Arial"/>
              </a:rPr>
              <a:t>E</a:t>
            </a:r>
            <a:r>
              <a:rPr lang="en-US" altLang="en-US" sz="2600" b="1" baseline="30000" dirty="0" err="1">
                <a:solidFill>
                  <a:schemeClr val="accent4"/>
                </a:solidFill>
                <a:latin typeface="Arial"/>
                <a:cs typeface="Arial"/>
              </a:rPr>
              <a:t>o</a:t>
            </a:r>
            <a:br>
              <a:rPr lang="en-US" altLang="en-US" sz="2600" dirty="0">
                <a:solidFill>
                  <a:schemeClr val="accent4"/>
                </a:solidFill>
                <a:latin typeface="Arial"/>
                <a:cs typeface="Arial"/>
              </a:rPr>
            </a:br>
            <a:r>
              <a:rPr lang="en-US" altLang="en-US" sz="2600" dirty="0">
                <a:solidFill>
                  <a:schemeClr val="accent4"/>
                </a:solidFill>
                <a:latin typeface="Arial"/>
                <a:cs typeface="Arial"/>
              </a:rPr>
              <a:t>	Pb</a:t>
            </a:r>
            <a:r>
              <a:rPr lang="en-US" altLang="en-US" sz="2600" baseline="30000" dirty="0">
                <a:solidFill>
                  <a:schemeClr val="accent4"/>
                </a:solidFill>
                <a:latin typeface="Arial"/>
                <a:cs typeface="Arial"/>
              </a:rPr>
              <a:t>4+ </a:t>
            </a:r>
            <a:r>
              <a:rPr lang="en-US" altLang="en-US" sz="2600" dirty="0">
                <a:solidFill>
                  <a:schemeClr val="accent4"/>
                </a:solidFill>
                <a:latin typeface="Arial"/>
                <a:cs typeface="Arial"/>
              </a:rPr>
              <a:t>+ 2e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Pb</a:t>
            </a:r>
            <a:r>
              <a:rPr lang="en-US" altLang="en-US" sz="2600" baseline="30000" dirty="0">
                <a:solidFill>
                  <a:schemeClr val="accent4"/>
                </a:solidFill>
                <a:latin typeface="Arial"/>
                <a:cs typeface="Arial"/>
              </a:rPr>
              <a:t>2+</a:t>
            </a:r>
            <a:r>
              <a:rPr lang="en-US" altLang="en-US" sz="2600" dirty="0">
                <a:solidFill>
                  <a:schemeClr val="accent4"/>
                </a:solidFill>
                <a:latin typeface="Arial"/>
                <a:cs typeface="Arial"/>
              </a:rPr>
              <a:t>	+1.80</a:t>
            </a:r>
            <a:br>
              <a:rPr lang="en-US" altLang="en-US" sz="2600" dirty="0">
                <a:solidFill>
                  <a:schemeClr val="accent4"/>
                </a:solidFill>
                <a:latin typeface="Arial"/>
                <a:cs typeface="Arial"/>
              </a:rPr>
            </a:br>
            <a:r>
              <a:rPr lang="en-US" altLang="en-US" sz="2600" dirty="0">
                <a:solidFill>
                  <a:schemeClr val="accent4"/>
                </a:solidFill>
                <a:latin typeface="Arial"/>
                <a:cs typeface="Arial"/>
              </a:rPr>
              <a:t>	Au</a:t>
            </a:r>
            <a:r>
              <a:rPr lang="en-US" altLang="en-US" sz="2600" baseline="30000" dirty="0">
                <a:solidFill>
                  <a:schemeClr val="accent4"/>
                </a:solidFill>
                <a:latin typeface="Arial"/>
                <a:cs typeface="Arial"/>
              </a:rPr>
              <a:t>3+ </a:t>
            </a:r>
            <a:r>
              <a:rPr lang="en-US" altLang="en-US" sz="2600" dirty="0">
                <a:solidFill>
                  <a:schemeClr val="accent4"/>
                </a:solidFill>
                <a:latin typeface="Arial"/>
                <a:cs typeface="Arial"/>
              </a:rPr>
              <a:t>+ 3e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Au		+1.50</a:t>
            </a:r>
            <a:br>
              <a:rPr lang="en-US" altLang="en-US" sz="2600" dirty="0">
                <a:solidFill>
                  <a:schemeClr val="accent4"/>
                </a:solidFill>
                <a:latin typeface="Arial"/>
                <a:cs typeface="Arial"/>
              </a:rPr>
            </a:br>
            <a:r>
              <a:rPr lang="en-US" altLang="en-US" sz="2600" dirty="0">
                <a:solidFill>
                  <a:schemeClr val="accent4"/>
                </a:solidFill>
                <a:latin typeface="Arial"/>
                <a:cs typeface="Arial"/>
              </a:rPr>
              <a:t>	  Br</a:t>
            </a:r>
            <a:r>
              <a:rPr lang="en-US" altLang="en-US" sz="2600" baseline="-25000" dirty="0">
                <a:solidFill>
                  <a:schemeClr val="accent4"/>
                </a:solidFill>
                <a:latin typeface="Arial"/>
                <a:cs typeface="Arial"/>
              </a:rPr>
              <a:t>2</a:t>
            </a:r>
            <a:r>
              <a:rPr lang="en-US" altLang="en-US" sz="2600" dirty="0">
                <a:solidFill>
                  <a:schemeClr val="accent4"/>
                </a:solidFill>
                <a:latin typeface="Arial"/>
                <a:cs typeface="Arial"/>
              </a:rPr>
              <a:t> + 2e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2Br</a:t>
            </a:r>
            <a:r>
              <a:rPr lang="en-US" altLang="en-US" sz="2600" baseline="30000" dirty="0">
                <a:solidFill>
                  <a:schemeClr val="accent4"/>
                </a:solidFill>
                <a:latin typeface="Arial"/>
                <a:cs typeface="Arial"/>
              </a:rPr>
              <a:t>–</a:t>
            </a:r>
            <a:r>
              <a:rPr lang="en-US" altLang="en-US" sz="2600" dirty="0">
                <a:solidFill>
                  <a:schemeClr val="accent4"/>
                </a:solidFill>
                <a:latin typeface="Arial"/>
                <a:cs typeface="Arial"/>
              </a:rPr>
              <a:t>	+1.066</a:t>
            </a:r>
            <a:br>
              <a:rPr lang="en-US" altLang="en-US" sz="2600" dirty="0">
                <a:solidFill>
                  <a:schemeClr val="accent4"/>
                </a:solidFill>
                <a:latin typeface="Arial"/>
                <a:cs typeface="Arial"/>
              </a:rPr>
            </a:br>
            <a:r>
              <a:rPr lang="en-US" altLang="en-US" sz="2600" dirty="0">
                <a:solidFill>
                  <a:schemeClr val="accent4"/>
                </a:solidFill>
                <a:latin typeface="Arial"/>
                <a:cs typeface="Arial"/>
              </a:rPr>
              <a:t>	Fe</a:t>
            </a:r>
            <a:r>
              <a:rPr lang="en-US" altLang="en-US" sz="2600" baseline="30000" dirty="0">
                <a:solidFill>
                  <a:schemeClr val="accent4"/>
                </a:solidFill>
                <a:latin typeface="Arial"/>
                <a:cs typeface="Arial"/>
              </a:rPr>
              <a:t>3+ </a:t>
            </a:r>
            <a:r>
              <a:rPr lang="en-US" altLang="en-US" sz="2600" dirty="0">
                <a:solidFill>
                  <a:schemeClr val="accent4"/>
                </a:solidFill>
                <a:latin typeface="Arial"/>
                <a:cs typeface="Arial"/>
              </a:rPr>
              <a:t>+ 3e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Fe		+0.771</a:t>
            </a:r>
            <a:br>
              <a:rPr lang="en-US" altLang="en-US" sz="2600" dirty="0">
                <a:solidFill>
                  <a:schemeClr val="accent4"/>
                </a:solidFill>
                <a:latin typeface="Arial"/>
                <a:cs typeface="Arial"/>
              </a:rPr>
            </a:br>
            <a:r>
              <a:rPr lang="en-US" altLang="en-US" sz="2600" dirty="0">
                <a:solidFill>
                  <a:schemeClr val="accent4"/>
                </a:solidFill>
                <a:latin typeface="Arial"/>
                <a:cs typeface="Arial"/>
              </a:rPr>
              <a:t>	    I</a:t>
            </a:r>
            <a:r>
              <a:rPr lang="en-US" altLang="en-US" sz="2600" baseline="-25000" dirty="0">
                <a:solidFill>
                  <a:schemeClr val="accent4"/>
                </a:solidFill>
                <a:latin typeface="Arial"/>
                <a:cs typeface="Arial"/>
              </a:rPr>
              <a:t>2</a:t>
            </a:r>
            <a:r>
              <a:rPr lang="en-US" altLang="en-US" sz="2600" dirty="0">
                <a:solidFill>
                  <a:schemeClr val="accent4"/>
                </a:solidFill>
                <a:latin typeface="Arial"/>
                <a:cs typeface="Arial"/>
              </a:rPr>
              <a:t> + 2e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2I</a:t>
            </a:r>
            <a:r>
              <a:rPr lang="en-US" altLang="en-US" sz="2600" baseline="30000" dirty="0">
                <a:solidFill>
                  <a:schemeClr val="accent4"/>
                </a:solidFill>
                <a:latin typeface="Arial"/>
                <a:cs typeface="Arial"/>
              </a:rPr>
              <a:t>–</a:t>
            </a:r>
            <a:r>
              <a:rPr lang="en-US" altLang="en-US" sz="2600" dirty="0">
                <a:solidFill>
                  <a:schemeClr val="accent4"/>
                </a:solidFill>
                <a:latin typeface="Arial"/>
                <a:cs typeface="Arial"/>
              </a:rPr>
              <a:t>		+0.535</a:t>
            </a:r>
            <a:br>
              <a:rPr lang="en-US" altLang="en-US" sz="2600" dirty="0">
                <a:solidFill>
                  <a:schemeClr val="accent4"/>
                </a:solidFill>
                <a:latin typeface="Arial"/>
                <a:cs typeface="Arial"/>
              </a:rPr>
            </a:br>
            <a:r>
              <a:rPr lang="en-US" altLang="en-US" sz="2600" dirty="0">
                <a:solidFill>
                  <a:schemeClr val="accent4"/>
                </a:solidFill>
                <a:latin typeface="Arial"/>
                <a:cs typeface="Arial"/>
              </a:rPr>
              <a:t>	Pb</a:t>
            </a:r>
            <a:r>
              <a:rPr lang="en-US" altLang="en-US" sz="2600" baseline="30000" dirty="0">
                <a:solidFill>
                  <a:schemeClr val="accent4"/>
                </a:solidFill>
                <a:latin typeface="Arial"/>
                <a:cs typeface="Arial"/>
              </a:rPr>
              <a:t>2+ </a:t>
            </a:r>
            <a:r>
              <a:rPr lang="en-US" altLang="en-US" sz="2600" dirty="0">
                <a:solidFill>
                  <a:schemeClr val="accent4"/>
                </a:solidFill>
                <a:latin typeface="Arial"/>
                <a:cs typeface="Arial"/>
              </a:rPr>
              <a:t>+ 2e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Pb		–0.124</a:t>
            </a:r>
            <a:br>
              <a:rPr lang="en-US" altLang="en-US" sz="2600" dirty="0">
                <a:solidFill>
                  <a:schemeClr val="accent4"/>
                </a:solidFill>
                <a:latin typeface="Arial"/>
                <a:cs typeface="Arial"/>
              </a:rPr>
            </a:br>
            <a:r>
              <a:rPr lang="en-US" altLang="en-US" sz="2600" dirty="0">
                <a:solidFill>
                  <a:schemeClr val="accent4"/>
                </a:solidFill>
                <a:latin typeface="Arial"/>
                <a:cs typeface="Arial"/>
              </a:rPr>
              <a:t>	 Al</a:t>
            </a:r>
            <a:r>
              <a:rPr lang="en-US" altLang="en-US" sz="2600" baseline="30000" dirty="0">
                <a:solidFill>
                  <a:schemeClr val="accent4"/>
                </a:solidFill>
                <a:latin typeface="Arial"/>
                <a:cs typeface="Arial"/>
              </a:rPr>
              <a:t>3+ </a:t>
            </a:r>
            <a:r>
              <a:rPr lang="en-US" altLang="en-US" sz="2600" dirty="0">
                <a:solidFill>
                  <a:schemeClr val="accent4"/>
                </a:solidFill>
                <a:latin typeface="Arial"/>
                <a:cs typeface="Arial"/>
              </a:rPr>
              <a:t>+ 3e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Al		–1.66</a:t>
            </a:r>
            <a:br>
              <a:rPr lang="en-US" altLang="en-US" sz="2600" dirty="0">
                <a:solidFill>
                  <a:schemeClr val="accent4"/>
                </a:solidFill>
                <a:latin typeface="Arial"/>
                <a:cs typeface="Arial"/>
              </a:rPr>
            </a:br>
            <a:r>
              <a:rPr lang="en-US" altLang="en-US" sz="2600" dirty="0">
                <a:solidFill>
                  <a:schemeClr val="accent4"/>
                </a:solidFill>
                <a:latin typeface="Arial"/>
                <a:cs typeface="Arial"/>
              </a:rPr>
              <a:t>	Mg</a:t>
            </a:r>
            <a:r>
              <a:rPr lang="en-US" altLang="en-US" sz="2600" baseline="30000" dirty="0">
                <a:solidFill>
                  <a:schemeClr val="accent4"/>
                </a:solidFill>
                <a:latin typeface="Arial"/>
                <a:cs typeface="Arial"/>
              </a:rPr>
              <a:t>2+ </a:t>
            </a:r>
            <a:r>
              <a:rPr lang="en-US" altLang="en-US" sz="2600" dirty="0">
                <a:solidFill>
                  <a:schemeClr val="accent4"/>
                </a:solidFill>
                <a:latin typeface="Arial"/>
                <a:cs typeface="Arial"/>
              </a:rPr>
              <a:t>+ 2e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Mg	–2.37</a:t>
            </a:r>
            <a:br>
              <a:rPr lang="en-US" altLang="en-US" sz="2600" dirty="0">
                <a:solidFill>
                  <a:schemeClr val="accent4"/>
                </a:solidFill>
                <a:latin typeface="Arial"/>
                <a:cs typeface="Arial"/>
              </a:rPr>
            </a:br>
            <a:r>
              <a:rPr lang="en-US" altLang="en-US" sz="2600" dirty="0">
                <a:solidFill>
                  <a:schemeClr val="accent4"/>
                </a:solidFill>
                <a:latin typeface="Arial"/>
                <a:cs typeface="Arial"/>
              </a:rPr>
              <a:t>	     K</a:t>
            </a:r>
            <a:r>
              <a:rPr lang="en-US" altLang="en-US" sz="2600" baseline="30000" dirty="0">
                <a:solidFill>
                  <a:schemeClr val="accent4"/>
                </a:solidFill>
                <a:latin typeface="Arial"/>
                <a:cs typeface="Arial"/>
              </a:rPr>
              <a:t>+</a:t>
            </a:r>
            <a:r>
              <a:rPr lang="en-US" altLang="en-US" sz="2600" dirty="0">
                <a:solidFill>
                  <a:schemeClr val="accent4"/>
                </a:solidFill>
                <a:latin typeface="Arial"/>
                <a:cs typeface="Arial"/>
              </a:rPr>
              <a:t> + e</a:t>
            </a:r>
            <a:r>
              <a:rPr lang="en-US" altLang="en-US" sz="2600" baseline="30000" dirty="0">
                <a:solidFill>
                  <a:schemeClr val="accent4"/>
                </a:solidFill>
                <a:latin typeface="Arial"/>
                <a:cs typeface="Arial"/>
              </a:rPr>
              <a:t>– </a:t>
            </a:r>
            <a:r>
              <a:rPr lang="en-US" altLang="en-US" sz="2600" dirty="0">
                <a:solidFill>
                  <a:schemeClr val="accent4"/>
                </a:solidFill>
                <a:latin typeface="Arial" panose="020B0604020202020204" pitchFamily="34" charset="0"/>
                <a:cs typeface="Arial" panose="020B0604020202020204" pitchFamily="34" charset="0"/>
              </a:rPr>
              <a:t>→</a:t>
            </a:r>
            <a:r>
              <a:rPr lang="en-US" altLang="en-US" sz="2600" dirty="0">
                <a:solidFill>
                  <a:schemeClr val="accent4"/>
                </a:solidFill>
                <a:latin typeface="Arial"/>
                <a:cs typeface="Arial"/>
              </a:rPr>
              <a:t> K		–2.93</a:t>
            </a:r>
          </a:p>
        </p:txBody>
      </p:sp>
      <p:pic>
        <p:nvPicPr>
          <p:cNvPr id="2" name="TPChart" descr="F4C0D8CEE010421D958DE82178142656Chart20150406110843175.png" hidden="1"/>
          <p:cNvPicPr>
            <a:picLocks/>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5855230" y="3048000"/>
            <a:ext cx="3210209" cy="3611487"/>
          </a:xfrm>
          <a:prstGeom prst="rect">
            <a:avLst/>
          </a:prstGeom>
        </p:spPr>
      </p:pic>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Rectangle 8"/>
          <p:cNvSpPr/>
          <p:nvPr/>
        </p:nvSpPr>
        <p:spPr>
          <a:xfrm>
            <a:off x="4976301" y="3710435"/>
            <a:ext cx="4382931" cy="523220"/>
          </a:xfrm>
          <a:prstGeom prst="rect">
            <a:avLst/>
          </a:prstGeom>
        </p:spPr>
        <p:txBody>
          <a:bodyPr wrap="none">
            <a:spAutoFit/>
          </a:bodyPr>
          <a:lstStyle/>
          <a:p>
            <a:pPr marL="90488" marR="0" lvl="0" indent="-90488" algn="ctr" defTabSz="914400" rtl="0" eaLnBrk="1" fontAlgn="base" latinLnBrk="0" hangingPunct="1">
              <a:lnSpc>
                <a:spcPct val="100000"/>
              </a:lnSpc>
              <a:spcBef>
                <a:spcPts val="60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Br</a:t>
            </a:r>
            <a:r>
              <a:rPr kumimoji="0" lang="en-US" sz="2800" b="0" i="0" u="none" strike="noStrike" kern="1200" cap="none" spc="0" normalizeH="0" baseline="-25000" noProof="0" dirty="0">
                <a:ln>
                  <a:noFill/>
                </a:ln>
                <a:solidFill>
                  <a:srgbClr val="000000"/>
                </a:solidFill>
                <a:effectLst/>
                <a:uLnTx/>
                <a:uFillTx/>
                <a:latin typeface="Arial" charset="0"/>
                <a:ea typeface="+mn-ea"/>
                <a:cs typeface="Arial" charset="0"/>
              </a:rPr>
              <a:t>2</a:t>
            </a: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a:t>
            </a:r>
            <a:r>
              <a:rPr kumimoji="0" lang="en-US" sz="2800" b="0" i="1" u="none" strike="noStrike" kern="1200" cap="none" spc="0" normalizeH="0" baseline="0" noProof="0" dirty="0" err="1">
                <a:ln>
                  <a:noFill/>
                </a:ln>
                <a:solidFill>
                  <a:srgbClr val="000000"/>
                </a:solidFill>
                <a:effectLst/>
                <a:uLnTx/>
                <a:uFillTx/>
                <a:latin typeface="Arial" charset="0"/>
                <a:ea typeface="+mn-ea"/>
                <a:cs typeface="Arial" charset="0"/>
              </a:rPr>
              <a:t>aq</a:t>
            </a: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a:t>
            </a:r>
            <a:r>
              <a:rPr kumimoji="0" lang="en-US" sz="2800" b="0" i="0" u="none" strike="noStrike" kern="1200" cap="none" spc="0" normalizeH="0" baseline="30000" noProof="0" dirty="0">
                <a:ln>
                  <a:noFill/>
                </a:ln>
                <a:solidFill>
                  <a:srgbClr val="000000"/>
                </a:solidFill>
                <a:effectLst/>
                <a:uLnTx/>
                <a:uFillTx/>
                <a:latin typeface="Arial" charset="0"/>
                <a:ea typeface="+mn-ea"/>
                <a:cs typeface="Arial" charset="0"/>
              </a:rPr>
              <a:t>  </a:t>
            </a: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+ 2e</a:t>
            </a:r>
            <a:r>
              <a:rPr kumimoji="0" lang="en-US" sz="2800" b="0" i="0" u="none" strike="noStrike" kern="1200" cap="none" spc="0" normalizeH="0" baseline="30000" noProof="0" dirty="0">
                <a:ln>
                  <a:noFill/>
                </a:ln>
                <a:solidFill>
                  <a:srgbClr val="000000"/>
                </a:solidFill>
                <a:effectLst/>
                <a:uLnTx/>
                <a:uFillTx/>
                <a:latin typeface="Arial" charset="0"/>
                <a:ea typeface="+mn-ea"/>
                <a:cs typeface="Arial" charset="0"/>
              </a:rPr>
              <a:t>–</a:t>
            </a: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 </a:t>
            </a:r>
            <a:r>
              <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itchFamily="2" charset="2"/>
              </a:rPr>
              <a:t>→</a:t>
            </a: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  2Br</a:t>
            </a:r>
            <a:r>
              <a:rPr kumimoji="0" lang="en-US" sz="2800" b="0" i="0" u="none" strike="noStrike" kern="1200" cap="none" spc="0" normalizeH="0" baseline="30000" noProof="0" dirty="0">
                <a:ln>
                  <a:noFill/>
                </a:ln>
                <a:solidFill>
                  <a:srgbClr val="000000"/>
                </a:solidFill>
                <a:effectLst/>
                <a:uLnTx/>
                <a:uFillTx/>
                <a:latin typeface="Arial" charset="0"/>
                <a:ea typeface="+mn-ea"/>
                <a:cs typeface="Arial" charset="0"/>
              </a:rPr>
              <a:t>–</a:t>
            </a: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a:t>
            </a:r>
            <a:r>
              <a:rPr kumimoji="0" lang="en-US" sz="2800" b="0" i="1" u="none" strike="noStrike" kern="1200" cap="none" spc="0" normalizeH="0" baseline="0" noProof="0" dirty="0" err="1">
                <a:ln>
                  <a:noFill/>
                </a:ln>
                <a:solidFill>
                  <a:srgbClr val="000000"/>
                </a:solidFill>
                <a:effectLst/>
                <a:uLnTx/>
                <a:uFillTx/>
                <a:latin typeface="Arial" charset="0"/>
                <a:ea typeface="+mn-ea"/>
                <a:cs typeface="Arial" charset="0"/>
              </a:rPr>
              <a:t>aq</a:t>
            </a: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 </a:t>
            </a:r>
          </a:p>
        </p:txBody>
      </p:sp>
      <p:sp>
        <p:nvSpPr>
          <p:cNvPr id="10" name="Rectangle 9"/>
          <p:cNvSpPr/>
          <p:nvPr/>
        </p:nvSpPr>
        <p:spPr>
          <a:xfrm>
            <a:off x="5296239" y="2888512"/>
            <a:ext cx="3835730" cy="523220"/>
          </a:xfrm>
          <a:prstGeom prst="rect">
            <a:avLst/>
          </a:prstGeom>
        </p:spPr>
        <p:txBody>
          <a:bodyPr wrap="none">
            <a:spAutoFit/>
          </a:bodyPr>
          <a:lstStyle/>
          <a:p>
            <a:pPr marL="90488" marR="0" lvl="0" indent="-90488" algn="ctr" defTabSz="914400" rtl="0" eaLnBrk="1" fontAlgn="base" latinLnBrk="0" hangingPunct="1">
              <a:lnSpc>
                <a:spcPct val="100000"/>
              </a:lnSpc>
              <a:spcBef>
                <a:spcPts val="60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Al(</a:t>
            </a:r>
            <a:r>
              <a:rPr kumimoji="0" lang="en-US" sz="2800" b="0" i="1" u="none" strike="noStrike" kern="1200" cap="none" spc="0" normalizeH="0" baseline="0" noProof="0" dirty="0">
                <a:ln>
                  <a:noFill/>
                </a:ln>
                <a:solidFill>
                  <a:srgbClr val="000000"/>
                </a:solidFill>
                <a:effectLst/>
                <a:uLnTx/>
                <a:uFillTx/>
                <a:latin typeface="Arial" charset="0"/>
                <a:ea typeface="+mn-ea"/>
                <a:cs typeface="Arial" charset="0"/>
              </a:rPr>
              <a:t>s</a:t>
            </a: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  </a:t>
            </a:r>
            <a:r>
              <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itchFamily="2" charset="2"/>
              </a:rPr>
              <a:t>→</a:t>
            </a: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  Al</a:t>
            </a:r>
            <a:r>
              <a:rPr kumimoji="0" lang="en-US" sz="2800" b="0" i="0" u="none" strike="noStrike" kern="1200" cap="none" spc="0" normalizeH="0" baseline="30000" noProof="0" dirty="0">
                <a:ln>
                  <a:noFill/>
                </a:ln>
                <a:solidFill>
                  <a:srgbClr val="000000"/>
                </a:solidFill>
                <a:effectLst/>
                <a:uLnTx/>
                <a:uFillTx/>
                <a:latin typeface="Arial" charset="0"/>
                <a:ea typeface="+mn-ea"/>
                <a:cs typeface="Arial" charset="0"/>
              </a:rPr>
              <a:t>3+</a:t>
            </a: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a:t>
            </a:r>
            <a:r>
              <a:rPr kumimoji="0" lang="en-US" sz="2800" b="0" i="1" u="none" strike="noStrike" kern="1200" cap="none" spc="0" normalizeH="0" baseline="0" noProof="0" dirty="0" err="1">
                <a:ln>
                  <a:noFill/>
                </a:ln>
                <a:solidFill>
                  <a:srgbClr val="000000"/>
                </a:solidFill>
                <a:effectLst/>
                <a:uLnTx/>
                <a:uFillTx/>
                <a:latin typeface="Arial" charset="0"/>
                <a:ea typeface="+mn-ea"/>
                <a:cs typeface="Arial" charset="0"/>
              </a:rPr>
              <a:t>aq</a:t>
            </a:r>
            <a:r>
              <a:rPr kumimoji="0" lang="en-US" sz="2800" b="0" i="0" u="none" strike="noStrike" kern="1200" cap="none" spc="0" normalizeH="0" baseline="0" noProof="0" dirty="0">
                <a:ln>
                  <a:noFill/>
                </a:ln>
                <a:solidFill>
                  <a:srgbClr val="000000"/>
                </a:solidFill>
                <a:effectLst/>
                <a:uLnTx/>
                <a:uFillTx/>
                <a:latin typeface="Arial" charset="0"/>
                <a:ea typeface="+mn-ea"/>
                <a:cs typeface="Arial" charset="0"/>
              </a:rPr>
              <a:t>) + 3e</a:t>
            </a:r>
            <a:r>
              <a:rPr kumimoji="0" lang="en-US" sz="2800" b="0" i="0" u="none" strike="noStrike" kern="1200" cap="none" spc="0" normalizeH="0" baseline="30000" noProof="0" dirty="0">
                <a:ln>
                  <a:noFill/>
                </a:ln>
                <a:solidFill>
                  <a:srgbClr val="000000"/>
                </a:solidFill>
                <a:effectLst/>
                <a:uLnTx/>
                <a:uFillTx/>
                <a:latin typeface="Arial" charset="0"/>
                <a:ea typeface="+mn-ea"/>
                <a:cs typeface="Arial" charset="0"/>
              </a:rPr>
              <a:t>–</a:t>
            </a:r>
            <a:endParaRPr kumimoji="0" lang="en-US" sz="2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2" name="TextBox 11"/>
          <p:cNvSpPr txBox="1"/>
          <p:nvPr/>
        </p:nvSpPr>
        <p:spPr>
          <a:xfrm>
            <a:off x="5334000" y="2580380"/>
            <a:ext cx="3760207"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mn-ea"/>
                <a:cs typeface="Arial" charset="0"/>
              </a:rPr>
              <a:t>anode (oxidation half–reaction)</a:t>
            </a:r>
          </a:p>
        </p:txBody>
      </p:sp>
      <p:sp>
        <p:nvSpPr>
          <p:cNvPr id="13" name="TextBox 12"/>
          <p:cNvSpPr txBox="1"/>
          <p:nvPr/>
        </p:nvSpPr>
        <p:spPr>
          <a:xfrm>
            <a:off x="5089195" y="3411732"/>
            <a:ext cx="4191000"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mn-ea"/>
                <a:cs typeface="Arial" charset="0"/>
              </a:rPr>
              <a:t>cathode (reduction half–reaction)</a:t>
            </a:r>
          </a:p>
        </p:txBody>
      </p:sp>
      <p:sp>
        <p:nvSpPr>
          <p:cNvPr id="16" name="TextBox 5"/>
          <p:cNvSpPr txBox="1">
            <a:spLocks noChangeArrowheads="1"/>
          </p:cNvSpPr>
          <p:nvPr/>
        </p:nvSpPr>
        <p:spPr bwMode="auto">
          <a:xfrm>
            <a:off x="5112768" y="4367857"/>
            <a:ext cx="3809056" cy="49244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1" u="none" strike="noStrike" kern="1200" cap="none" spc="0" normalizeH="0" baseline="0" noProof="0" dirty="0">
                <a:ln>
                  <a:noFill/>
                </a:ln>
                <a:solidFill>
                  <a:srgbClr val="000000"/>
                </a:solidFill>
                <a:effectLst/>
                <a:uLnTx/>
                <a:uFillTx/>
                <a:latin typeface="Arial" charset="0"/>
                <a:ea typeface="ＭＳ Ｐゴシック" charset="-128"/>
                <a:cs typeface="Arial" charset="0"/>
              </a:rPr>
              <a:t>E</a:t>
            </a:r>
            <a:r>
              <a:rPr kumimoji="0" lang="en-US" sz="2600" b="0" i="0" u="none" strike="noStrike" kern="1200" cap="none" spc="0" normalizeH="0" baseline="30000" noProof="0" dirty="0">
                <a:ln>
                  <a:noFill/>
                </a:ln>
                <a:solidFill>
                  <a:srgbClr val="000000"/>
                </a:solidFill>
                <a:effectLst/>
                <a:uLnTx/>
                <a:uFillTx/>
                <a:latin typeface="Arial" charset="0"/>
                <a:ea typeface="ＭＳ Ｐゴシック" charset="-128"/>
                <a:cs typeface="Arial" charset="0"/>
              </a:rPr>
              <a:t>o</a:t>
            </a:r>
            <a:r>
              <a:rPr kumimoji="0" lang="en-US" sz="2600" b="0" i="0" u="none" strike="noStrike" kern="1200" cap="none" spc="0" normalizeH="0" baseline="-25000" noProof="0" dirty="0">
                <a:ln>
                  <a:noFill/>
                </a:ln>
                <a:solidFill>
                  <a:srgbClr val="000000"/>
                </a:solidFill>
                <a:effectLst/>
                <a:uLnTx/>
                <a:uFillTx/>
                <a:latin typeface="Arial" charset="0"/>
                <a:ea typeface="ＭＳ Ｐゴシック" charset="-128"/>
                <a:cs typeface="Arial" charset="0"/>
              </a:rPr>
              <a:t>cell</a:t>
            </a:r>
            <a:r>
              <a:rPr kumimoji="0" lang="en-US" sz="2600" b="0" i="0" u="none" strike="noStrike" kern="1200" cap="none" spc="0" normalizeH="0" baseline="0" noProof="0" dirty="0">
                <a:ln>
                  <a:noFill/>
                </a:ln>
                <a:solidFill>
                  <a:srgbClr val="000000"/>
                </a:solidFill>
                <a:effectLst/>
                <a:uLnTx/>
                <a:uFillTx/>
                <a:latin typeface="Arial" charset="0"/>
                <a:ea typeface="ＭＳ Ｐゴシック" charset="-128"/>
                <a:cs typeface="Arial" charset="0"/>
              </a:rPr>
              <a:t> = </a:t>
            </a:r>
            <a:r>
              <a:rPr kumimoji="0" lang="en-US" sz="2600" b="0" i="1" u="none" strike="noStrike" kern="1200" cap="none" spc="0" normalizeH="0" baseline="0" noProof="0" dirty="0">
                <a:ln>
                  <a:noFill/>
                </a:ln>
                <a:solidFill>
                  <a:srgbClr val="000000"/>
                </a:solidFill>
                <a:effectLst/>
                <a:uLnTx/>
                <a:uFillTx/>
                <a:latin typeface="Arial" charset="0"/>
                <a:ea typeface="ＭＳ Ｐゴシック" charset="-128"/>
                <a:cs typeface="Arial" charset="0"/>
              </a:rPr>
              <a:t>E</a:t>
            </a:r>
            <a:r>
              <a:rPr kumimoji="0" lang="en-US" sz="2600" b="0" i="0" u="none" strike="noStrike" kern="1200" cap="none" spc="0" normalizeH="0" baseline="30000" noProof="0" dirty="0">
                <a:ln>
                  <a:noFill/>
                </a:ln>
                <a:solidFill>
                  <a:srgbClr val="000000"/>
                </a:solidFill>
                <a:effectLst/>
                <a:uLnTx/>
                <a:uFillTx/>
                <a:latin typeface="Arial" charset="0"/>
                <a:ea typeface="ＭＳ Ｐゴシック" charset="-128"/>
                <a:cs typeface="Arial" charset="0"/>
              </a:rPr>
              <a:t>o</a:t>
            </a:r>
            <a:r>
              <a:rPr kumimoji="0" lang="en-US" sz="2600" b="0" i="0" u="none" strike="noStrike" kern="1200" cap="none" spc="0" normalizeH="0" baseline="-25000" noProof="0" dirty="0">
                <a:ln>
                  <a:noFill/>
                </a:ln>
                <a:solidFill>
                  <a:srgbClr val="000000"/>
                </a:solidFill>
                <a:effectLst/>
                <a:uLnTx/>
                <a:uFillTx/>
                <a:latin typeface="Arial" charset="0"/>
                <a:ea typeface="ＭＳ Ｐゴシック" charset="-128"/>
                <a:cs typeface="Arial" charset="0"/>
              </a:rPr>
              <a:t>cathode</a:t>
            </a:r>
            <a:r>
              <a:rPr kumimoji="0" lang="en-US" sz="2600" b="0" i="0" u="none" strike="noStrike" kern="1200" cap="none" spc="0" normalizeH="0" baseline="0" noProof="0" dirty="0">
                <a:ln>
                  <a:noFill/>
                </a:ln>
                <a:solidFill>
                  <a:srgbClr val="000000"/>
                </a:solidFill>
                <a:effectLst/>
                <a:uLnTx/>
                <a:uFillTx/>
                <a:latin typeface="Arial" charset="0"/>
                <a:ea typeface="ＭＳ Ｐゴシック" charset="-128"/>
                <a:cs typeface="Arial" charset="0"/>
              </a:rPr>
              <a:t> –  </a:t>
            </a:r>
            <a:r>
              <a:rPr kumimoji="0" lang="en-US" sz="2600" b="0" i="1" u="none" strike="noStrike" kern="1200" cap="none" spc="0" normalizeH="0" baseline="0" noProof="0" dirty="0">
                <a:ln>
                  <a:noFill/>
                </a:ln>
                <a:solidFill>
                  <a:srgbClr val="000000"/>
                </a:solidFill>
                <a:effectLst/>
                <a:uLnTx/>
                <a:uFillTx/>
                <a:latin typeface="Arial" charset="0"/>
                <a:ea typeface="ＭＳ Ｐゴシック" charset="-128"/>
                <a:cs typeface="Arial" charset="0"/>
              </a:rPr>
              <a:t>E</a:t>
            </a:r>
            <a:r>
              <a:rPr kumimoji="0" lang="en-US" sz="2600" b="0" i="0" u="none" strike="noStrike" kern="1200" cap="none" spc="0" normalizeH="0" baseline="30000" noProof="0" dirty="0">
                <a:ln>
                  <a:noFill/>
                </a:ln>
                <a:solidFill>
                  <a:srgbClr val="000000"/>
                </a:solidFill>
                <a:effectLst/>
                <a:uLnTx/>
                <a:uFillTx/>
                <a:latin typeface="Arial" charset="0"/>
                <a:ea typeface="ＭＳ Ｐゴシック" charset="-128"/>
                <a:cs typeface="Arial" charset="0"/>
              </a:rPr>
              <a:t>o</a:t>
            </a:r>
            <a:r>
              <a:rPr kumimoji="0" lang="en-US" sz="2600" b="0" i="0" u="none" strike="noStrike" kern="1200" cap="none" spc="0" normalizeH="0" baseline="-25000" noProof="0" dirty="0">
                <a:ln>
                  <a:noFill/>
                </a:ln>
                <a:solidFill>
                  <a:srgbClr val="000000"/>
                </a:solidFill>
                <a:effectLst/>
                <a:uLnTx/>
                <a:uFillTx/>
                <a:latin typeface="Arial" charset="0"/>
                <a:ea typeface="ＭＳ Ｐゴシック" charset="-128"/>
                <a:cs typeface="Arial" charset="0"/>
              </a:rPr>
              <a:t>anode</a:t>
            </a:r>
            <a:endParaRPr kumimoji="0" lang="en-US" sz="2600" b="0" i="0" u="none" strike="noStrike" kern="1200" cap="none" spc="0" normalizeH="0" baseline="0" noProof="0" dirty="0">
              <a:ln>
                <a:noFill/>
              </a:ln>
              <a:solidFill>
                <a:srgbClr val="000000"/>
              </a:solidFill>
              <a:effectLst/>
              <a:uLnTx/>
              <a:uFillTx/>
              <a:latin typeface="Arial" charset="0"/>
              <a:ea typeface="ＭＳ Ｐゴシック" charset="-128"/>
              <a:cs typeface="Arial" charset="0"/>
            </a:endParaRPr>
          </a:p>
        </p:txBody>
      </p:sp>
      <p:sp>
        <p:nvSpPr>
          <p:cNvPr id="17" name="TextBox 5"/>
          <p:cNvSpPr txBox="1">
            <a:spLocks noChangeArrowheads="1"/>
          </p:cNvSpPr>
          <p:nvPr/>
        </p:nvSpPr>
        <p:spPr bwMode="auto">
          <a:xfrm>
            <a:off x="5112768" y="4994503"/>
            <a:ext cx="4142481" cy="49244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1" u="none" strike="noStrike" kern="1200" cap="none" spc="0" normalizeH="0" baseline="0" noProof="0" dirty="0">
                <a:ln>
                  <a:noFill/>
                </a:ln>
                <a:solidFill>
                  <a:srgbClr val="000000"/>
                </a:solidFill>
                <a:effectLst/>
                <a:uLnTx/>
                <a:uFillTx/>
                <a:latin typeface="Arial" charset="0"/>
                <a:ea typeface="ＭＳ Ｐゴシック" charset="-128"/>
                <a:cs typeface="Arial" charset="0"/>
              </a:rPr>
              <a:t>E</a:t>
            </a:r>
            <a:r>
              <a:rPr kumimoji="0" lang="en-US" sz="2600" b="0" i="0" u="none" strike="noStrike" kern="1200" cap="none" spc="0" normalizeH="0" baseline="30000" noProof="0" dirty="0">
                <a:ln>
                  <a:noFill/>
                </a:ln>
                <a:solidFill>
                  <a:srgbClr val="000000"/>
                </a:solidFill>
                <a:effectLst/>
                <a:uLnTx/>
                <a:uFillTx/>
                <a:latin typeface="Arial" charset="0"/>
                <a:ea typeface="ＭＳ Ｐゴシック" charset="-128"/>
                <a:cs typeface="Arial" charset="0"/>
              </a:rPr>
              <a:t>o</a:t>
            </a:r>
            <a:r>
              <a:rPr kumimoji="0" lang="en-US" sz="2600" b="0" i="0" u="none" strike="noStrike" kern="1200" cap="none" spc="0" normalizeH="0" baseline="-25000" noProof="0" dirty="0">
                <a:ln>
                  <a:noFill/>
                </a:ln>
                <a:solidFill>
                  <a:srgbClr val="000000"/>
                </a:solidFill>
                <a:effectLst/>
                <a:uLnTx/>
                <a:uFillTx/>
                <a:latin typeface="Arial" charset="0"/>
                <a:ea typeface="ＭＳ Ｐゴシック" charset="-128"/>
                <a:cs typeface="Arial" charset="0"/>
              </a:rPr>
              <a:t>cell</a:t>
            </a:r>
            <a:r>
              <a:rPr kumimoji="0" lang="en-US" sz="2600" b="0" i="0" u="none" strike="noStrike" kern="1200" cap="none" spc="0" normalizeH="0" baseline="0" noProof="0" dirty="0">
                <a:ln>
                  <a:noFill/>
                </a:ln>
                <a:solidFill>
                  <a:srgbClr val="000000"/>
                </a:solidFill>
                <a:effectLst/>
                <a:uLnTx/>
                <a:uFillTx/>
                <a:latin typeface="Arial" charset="0"/>
                <a:ea typeface="ＭＳ Ｐゴシック" charset="-128"/>
                <a:cs typeface="Arial" charset="0"/>
              </a:rPr>
              <a:t> = 1.066 V – (–1.66 V)</a:t>
            </a:r>
          </a:p>
        </p:txBody>
      </p:sp>
      <p:sp>
        <p:nvSpPr>
          <p:cNvPr id="18" name="TextBox 5"/>
          <p:cNvSpPr txBox="1">
            <a:spLocks noChangeArrowheads="1"/>
          </p:cNvSpPr>
          <p:nvPr/>
        </p:nvSpPr>
        <p:spPr bwMode="auto">
          <a:xfrm>
            <a:off x="5121936" y="5620272"/>
            <a:ext cx="2404826" cy="49244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1" u="none" strike="noStrike" kern="1200" cap="none" spc="0" normalizeH="0" baseline="0" noProof="0" dirty="0">
                <a:ln>
                  <a:noFill/>
                </a:ln>
                <a:solidFill>
                  <a:srgbClr val="000000"/>
                </a:solidFill>
                <a:effectLst/>
                <a:uLnTx/>
                <a:uFillTx/>
                <a:latin typeface="Arial" charset="0"/>
                <a:ea typeface="ＭＳ Ｐゴシック" charset="-128"/>
                <a:cs typeface="Arial" charset="0"/>
              </a:rPr>
              <a:t>E</a:t>
            </a:r>
            <a:r>
              <a:rPr kumimoji="0" lang="en-US" sz="2600" b="0" i="0" u="none" strike="noStrike" kern="1200" cap="none" spc="0" normalizeH="0" baseline="30000" noProof="0" dirty="0">
                <a:ln>
                  <a:noFill/>
                </a:ln>
                <a:solidFill>
                  <a:srgbClr val="000000"/>
                </a:solidFill>
                <a:effectLst/>
                <a:uLnTx/>
                <a:uFillTx/>
                <a:latin typeface="Arial" charset="0"/>
                <a:ea typeface="ＭＳ Ｐゴシック" charset="-128"/>
                <a:cs typeface="Arial" charset="0"/>
              </a:rPr>
              <a:t>o</a:t>
            </a:r>
            <a:r>
              <a:rPr kumimoji="0" lang="en-US" sz="2600" b="0" i="0" u="none" strike="noStrike" kern="1200" cap="none" spc="0" normalizeH="0" baseline="-25000" noProof="0" dirty="0">
                <a:ln>
                  <a:noFill/>
                </a:ln>
                <a:solidFill>
                  <a:srgbClr val="000000"/>
                </a:solidFill>
                <a:effectLst/>
                <a:uLnTx/>
                <a:uFillTx/>
                <a:latin typeface="Arial" charset="0"/>
                <a:ea typeface="ＭＳ Ｐゴシック" charset="-128"/>
                <a:cs typeface="Arial" charset="0"/>
              </a:rPr>
              <a:t>cell</a:t>
            </a:r>
            <a:r>
              <a:rPr kumimoji="0" lang="en-US" sz="2600" b="0" i="0" u="none" strike="noStrike" kern="1200" cap="none" spc="0" normalizeH="0" baseline="0" noProof="0" dirty="0">
                <a:ln>
                  <a:noFill/>
                </a:ln>
                <a:solidFill>
                  <a:srgbClr val="000000"/>
                </a:solidFill>
                <a:effectLst/>
                <a:uLnTx/>
                <a:uFillTx/>
                <a:latin typeface="Arial" charset="0"/>
                <a:ea typeface="ＭＳ Ｐゴシック" charset="-128"/>
                <a:cs typeface="Arial" charset="0"/>
              </a:rPr>
              <a:t> = +2.73 V</a:t>
            </a:r>
          </a:p>
        </p:txBody>
      </p:sp>
      <p:sp>
        <p:nvSpPr>
          <p:cNvPr id="19" name="Rectangle 18"/>
          <p:cNvSpPr/>
          <p:nvPr/>
        </p:nvSpPr>
        <p:spPr bwMode="auto">
          <a:xfrm>
            <a:off x="5112768" y="5593347"/>
            <a:ext cx="2413994" cy="532649"/>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84333"/>
              </a:solidFill>
              <a:effectLst/>
              <a:uLnTx/>
              <a:uFillTx/>
              <a:latin typeface="Times"/>
              <a:ea typeface="+mn-ea"/>
              <a:cs typeface="Arial" charset="0"/>
            </a:endParaRPr>
          </a:p>
        </p:txBody>
      </p:sp>
      <p:sp>
        <p:nvSpPr>
          <p:cNvPr id="20" name="Rectangle 19"/>
          <p:cNvSpPr/>
          <p:nvPr/>
        </p:nvSpPr>
        <p:spPr bwMode="auto">
          <a:xfrm>
            <a:off x="609600" y="3861743"/>
            <a:ext cx="4317180" cy="481657"/>
          </a:xfrm>
          <a:prstGeom prst="rect">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84333"/>
              </a:solidFill>
              <a:effectLst/>
              <a:uLnTx/>
              <a:uFillTx/>
              <a:latin typeface="Times"/>
              <a:ea typeface="+mn-ea"/>
              <a:cs typeface="Arial" charset="0"/>
            </a:endParaRPr>
          </a:p>
        </p:txBody>
      </p:sp>
      <p:sp>
        <p:nvSpPr>
          <p:cNvPr id="21" name="Rectangle 20"/>
          <p:cNvSpPr/>
          <p:nvPr/>
        </p:nvSpPr>
        <p:spPr bwMode="auto">
          <a:xfrm>
            <a:off x="435894" y="5410200"/>
            <a:ext cx="4317180" cy="481657"/>
          </a:xfrm>
          <a:prstGeom prst="rect">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84333"/>
              </a:solidFill>
              <a:effectLst/>
              <a:uLnTx/>
              <a:uFillTx/>
              <a:latin typeface="Times"/>
              <a:ea typeface="+mn-ea"/>
              <a:cs typeface="Arial" charset="0"/>
            </a:endParaRPr>
          </a:p>
        </p:txBody>
      </p:sp>
      <p:sp>
        <p:nvSpPr>
          <p:cNvPr id="23" name="Title 1">
            <a:extLst>
              <a:ext uri="{FF2B5EF4-FFF2-40B4-BE49-F238E27FC236}">
                <a16:creationId xmlns:a16="http://schemas.microsoft.com/office/drawing/2014/main" id="{018562EB-FF69-4949-8CFC-4B10E5E5CDC2}"/>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84333"/>
                </a:solidFill>
                <a:effectLst/>
                <a:uLnTx/>
                <a:uFillTx/>
                <a:latin typeface="Georgia"/>
                <a:ea typeface="+mj-ea"/>
                <a:cs typeface="Georgia"/>
              </a:rPr>
              <a:t>Your Turn TopHat: Electrochemical Potential</a:t>
            </a:r>
            <a:endParaRPr kumimoji="0" lang="en-US" sz="32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endParaRPr>
          </a:p>
        </p:txBody>
      </p:sp>
    </p:spTree>
    <p:custDataLst>
      <p:tags r:id="rId1"/>
    </p:custDataLst>
    <p:extLst>
      <p:ext uri="{BB962C8B-B14F-4D97-AF65-F5344CB8AC3E}">
        <p14:creationId xmlns:p14="http://schemas.microsoft.com/office/powerpoint/2010/main" val="1355881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6" grpId="0"/>
      <p:bldP spid="17" grpId="0"/>
      <p:bldP spid="18" grpId="0"/>
      <p:bldP spid="19" grpId="0" animBg="1"/>
      <p:bldP spid="20" grpId="0" animBg="1"/>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PPRESENTATIONGUID" val="ceca5079-262e-4368-8be8-936a2702433b"/>
  <p:tag name="WASPOLLED" val="5046135D27044E2C8372B14BE0B1F1C1"/>
  <p:tag name="TPVERSION" val="7"/>
  <p:tag name="TPFULLVERSION" val="8.6.3.1"/>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1.xml><?xml version="1.0" encoding="utf-8"?>
<p:tagLst xmlns:a="http://schemas.openxmlformats.org/drawingml/2006/main" xmlns:r="http://schemas.openxmlformats.org/officeDocument/2006/relationships" xmlns:p="http://schemas.openxmlformats.org/presentationml/2006/main">
  <p:tag name="AUTOOPENPOLL" val="False"/>
  <p:tag name="TPSLIDEBULLETSTYLE" val="2"/>
  <p:tag name="HASRESULTS" val="True"/>
  <p:tag name="RESULTS" val="Identify the Lewis acid in the following reaction:  PH3(aq)  +   H+(aq)   _   PH4+(aq)[;crlf;]175[;]221[;]175[;]False[;]77[;][;crlf;]2.3543[;]2[;]0.8752[;]0.7659[;crlf;]27[;]-1[;]PH4+1[;]PH4+[;][;crlf;]77[;]1[;]H+2[;]H+[;][;crlf;]55[;]-1[;]PH33[;]PH3[;][;crlf;]14[;]-1[;]None of these are acids4[;]None of these are acids[;][;crlf;]2[;]-1[;]All of these are acids5[;]All of these are acids[;][;crlf;]"/>
  <p:tag name="CHARTTYPE" val="0"/>
  <p:tag name="CHARTDEFINEDCOLORS" val="3,6,10,45,32,50,13,4,9,55,1"/>
  <p:tag name="TPQUESTIONXML" val="&lt;?xml version=&quot;1.0&quot; encoding=&quot;UTF-8&quot; standalone=&quot;yes&quot;?&gt;&lt;questionlist&gt;&lt;properties&gt;&lt;guid&gt;5A2786E7BDD1435FA07EE559AB80062C&lt;/guid&gt;&lt;date&gt;4/6/2015 11:38: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4C0D8CEE010421D958DE82178142656&lt;/guid&gt;&lt;repollguid&gt;61A66279706045CF96BFEC2A3A53677D&lt;/repollguid&gt;&lt;sourceid&gt;674A418CE1D7413788FFE7AFBE826753&lt;/sourceid&gt;&lt;questiontext&gt;Identify the Lewis acid in the following reaction:  PH3(aq)  +   H+(aq)   _   PH4+(aq)&lt;/questiontext&gt;&lt;showresults&gt;True&lt;/showresults&gt;&lt;responsegrid&gt;0&lt;/responsegrid&gt;&lt;countdowntime&gt;120&lt;/countdowntime&gt;&lt;correctvalue&gt;1&lt;/correctvalue&gt;&lt;incorrectvalue&gt;1&lt;/incorrectvalue&gt;&lt;responselimit&gt;1&lt;/responselimit&gt;&lt;bulletstyle&gt;2&lt;/bulletstyle&gt;&lt;answers&gt;&lt;answer&gt;&lt;guid&gt;677F073D05AC418A82EC1807ECFD4FC2&lt;/guid&gt;&lt;answertext&gt;PH4+&lt;/answertext&gt;&lt;valuetype&gt;-1&lt;/valuetype&gt;&lt;/answer&gt;&lt;answer&gt;&lt;guid&gt;300F8C02D3484B1AB525929F330FA14A&lt;/guid&gt;&lt;answertext&gt;H+&lt;/answertext&gt;&lt;valuetype&gt;1&lt;/valuetype&gt;&lt;/answer&gt;&lt;answer&gt;&lt;guid&gt;0646D83A20634412A98146F003F39D30&lt;/guid&gt;&lt;answertext&gt;PH3&lt;/answertext&gt;&lt;valuetype&gt;-1&lt;/valuetype&gt;&lt;/answer&gt;&lt;answer&gt;&lt;guid&gt;EE2AB3F4415441D19FA363072EBF4B02&lt;/guid&gt;&lt;answertext&gt;None of these are acids&lt;/answertext&gt;&lt;valuetype&gt;-1&lt;/valuetype&gt;&lt;/answer&gt;&lt;answer&gt;&lt;guid&gt;4F8D2CE66BD54714B54EF749F21D7A9C&lt;/guid&gt;&lt;answertext&gt;All of these are acids&lt;/answertext&gt;&lt;valuetype&gt;-1&lt;/valuetype&gt;&lt;/answer&gt;&lt;/answers&gt;&lt;/multichoice&gt;&lt;/questions&gt;&lt;/questionlist&gt;"/>
  <p:tag name="LIVECHARTING" val="False"/>
  <p:tag name="TYPE" val="0"/>
  <p:tag name="SLIDEGUID" val="-1"/>
</p:tagLst>
</file>

<file path=ppt/tags/tag1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1"/>
</p:tagLst>
</file>

<file path=ppt/tags/tag13.xml><?xml version="1.0" encoding="utf-8"?>
<p:tagLst xmlns:a="http://schemas.openxmlformats.org/drawingml/2006/main" xmlns:r="http://schemas.openxmlformats.org/officeDocument/2006/relationships" xmlns:p="http://schemas.openxmlformats.org/presentationml/2006/main">
  <p:tag name="TYPE" val="MultiChoiceSlide"/>
  <p:tag name="SLIDEGUID" val="FF225CDB5A344326A59E6A63694295C6"/>
  <p:tag name="TPSLIDEBULLETSTYLE" val="2"/>
  <p:tag name="AUTOFORMATCHART" val="True"/>
  <p:tag name="HASRESULTS" val="False"/>
  <p:tag name="RESULTS" val=""/>
  <p:tag name="CHARTTYPE" val="0"/>
  <p:tag name="CHARTDEFINEDCOLORS" val="3,6,10,45,32,50,13,4,9,55,1"/>
  <p:tag name="TPQUESTIONXML" val="&lt;?xml version=&quot;1.0&quot; encoding=&quot;UTF-8&quot; standalone=&quot;yes&quot;?&gt;&lt;questionlist&gt;&lt;properties&gt;&lt;guid&gt;3C3E459A993F4EB9AC3C5BF89704BA47&lt;/guid&gt;&lt;date&gt;4/12/2019 12:48:40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F225CDB5A344326A59E6A63694295C6&lt;/guid&gt;&lt;repollguid&gt;61A66279706045CF96BFEC2A3A53677D&lt;/repollguid&gt;&lt;sourceid&gt;674A418CE1D7413788FFE7AFBE826753&lt;/sourceid&gt;&lt;questiontext&gt;The spontaneous redox reaction in a voltaic cell has______&lt;/questiontext&gt;&lt;showresults&gt;True&lt;/showresults&gt;&lt;responsegrid&gt;0&lt;/responsegrid&gt;&lt;countdowntime&gt;120&lt;/countdowntime&gt;&lt;metadata&gt;&lt;entry&gt;&lt;key&gt;AUTOOPENPOLL&lt;/key&gt;&lt;value&gt;True&lt;/value&gt;&lt;/entry&gt;&lt;entry&gt;&lt;key&gt;LIVECHARTING&lt;/key&gt;&lt;value&gt;False&lt;/value&gt;&lt;/entry&gt;&lt;entry&gt;&lt;key&gt;AUTOFORMATCHART&lt;/key&gt;&lt;value&gt;True&lt;/value&gt;&lt;/entry&gt;&lt;/metadata&gt;&lt;correctvalue&gt;1&lt;/correctvalue&gt;&lt;incorrectvalue&gt;1&lt;/incorrectvalue&gt;&lt;responselimit&gt;1&lt;/responselimit&gt;&lt;bulletstyle&gt;2&lt;/bulletstyle&gt;&lt;answers&gt;&lt;answer&gt;&lt;guid&gt;677F073D05AC418A82EC1807ECFD4FC2&lt;/guid&gt;&lt;answertext&gt;a negative value of Ecell and a negative value of ∆G.&lt;/answertext&gt;&lt;valuetype&gt;-1&lt;/valuetype&gt;&lt;/answer&gt;&lt;answer&gt;&lt;guid&gt;300F8C02D3484B1AB525929F330FA14A&lt;/guid&gt;&lt;answertext&gt;a positive value of Ecell and a positive value of ∆G.&lt;/answertext&gt;&lt;valuetype&gt;-1&lt;/valuetype&gt;&lt;/answer&gt;&lt;answer&gt;&lt;guid&gt;0646D83A20634412A98146F003F39D30&lt;/guid&gt;&lt;answertext&gt;a negative value of Ecell and a positive value of ∆G.&lt;/answertext&gt;&lt;valuetype&gt;-1&lt;/valuetype&gt;&lt;/answer&gt;&lt;answer&gt;&lt;guid&gt;EE2AB3F4415441D19FA363072EBF4B02&lt;/guid&gt;&lt;answertext&gt;a positive value of Ecell and a negative value of ∆G.&lt;/answertext&gt;&lt;valuetype&gt;1&lt;/valuetype&gt;&lt;/answer&gt;&lt;answer&gt;&lt;guid&gt;4F8D2CE66BD54714B54EF749F21D7A9C&lt;/guid&gt;&lt;answertext&gt;a positive value of Ecell and a value of zero for ∆G.&lt;/answertext&gt;&lt;valuetype&gt;-1&lt;/valuetype&gt;&lt;/answer&gt;&lt;/answers&gt;&lt;/multichoice&gt;&lt;/questions&gt;&lt;/questionlist&gt;"/>
  <p:tag name="LIVECHARTING" val="False"/>
  <p:tag name="AUTOOPENPOLL" val="True"/>
</p:tagLst>
</file>

<file path=ppt/tags/tag1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17.xml><?xml version="1.0" encoding="utf-8"?>
<p:tagLst xmlns:a="http://schemas.openxmlformats.org/drawingml/2006/main" xmlns:r="http://schemas.openxmlformats.org/officeDocument/2006/relationships" xmlns:p="http://schemas.openxmlformats.org/presentationml/2006/main">
  <p:tag name="TYPE" val="MultiChoiceSlide"/>
  <p:tag name="SLIDEGUID" val="14F76AE18B8E401DA42AF6DBE98897C9"/>
  <p:tag name="TPSLIDEBULLETSTYLE" val="2"/>
  <p:tag name="AUTOFORMATCHART" val="True"/>
  <p:tag name="CHARTTYPE" val="0"/>
  <p:tag name="CHARTDEFINEDCOLORS" val="3,6,10,45,32,50,13,4,9,55,1"/>
  <p:tag name="HASRESULTS" val="True"/>
  <p:tag name="RESULTS" val="An electrochemical cell has both a silver anode and a silver cathode. The solutions of silver nitrate in contact with the electrodes have different concentrations. Which statement(s) correctly describe this cell?I.      The cell potential is 0.II.     The cell potential is negative.III.    The cell potential is positive.IV.    No electrons will flow through the external circuit.[;crlf;]135[;]167[;]135[;]False[;]130[;][;crlf;]3.0222[;]3[;]0.2846[;]0.081[;crlf;]1[;]-1[;]I only1[;]I only[;][;crlf;]0[;]-1[;]II only2[;]II only[;][;crlf;]130[;]1[;]III only3[;]III only[;][;crlf;]3[;]-1[;]I and IV4[;]I and IV[;][;crlf;]1[;]-1[;]II and IV5[;]II and IV[;][;crlf;]"/>
  <p:tag name="TPQUESTIONXML" val="&lt;?xml version=&quot;1.0&quot; encoding=&quot;UTF-8&quot; standalone=&quot;yes&quot;?&gt;&lt;questionlist&gt;&lt;properties&gt;&lt;guid&gt;293DB33B05DE48DD8385518B877441EA&lt;/guid&gt;&lt;date&gt;4/12/2019 12:48:40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4F76AE18B8E401DA42AF6DBE98897C9&lt;/guid&gt;&lt;repollguid&gt;61A66279706045CF96BFEC2A3A53677D&lt;/repollguid&gt;&lt;sourceid&gt;674A418CE1D7413788FFE7AFBE826753&lt;/sourceid&gt;&lt;questiontext&gt;An electrochemical cell has both a silver anode and a silver cathode. The solutions of silver nitrate in contact with the electrodes have different concentrations. Which statement(s) correctly describe this cell?I.      The cell potential is 0.II.     The cell potential is negative.III.    The cell potential is positive.IV.    No electrons will flow through the external circuit.&lt;/questiontext&gt;&lt;showresults&gt;True&lt;/showresults&gt;&lt;responsegrid&gt;0&lt;/responsegrid&gt;&lt;countdowntime&gt;120&lt;/countdowntime&gt;&lt;metadata&gt;&lt;entry&gt;&lt;key&gt;AUTOOPENPOLL&lt;/key&gt;&lt;value&gt;False&lt;/value&gt;&lt;/entry&gt;&lt;entry&gt;&lt;key&gt;LIVECHARTING&lt;/key&gt;&lt;value&gt;False&lt;/value&gt;&lt;/entry&gt;&lt;entry&gt;&lt;key&gt;AUTOFORMATCHART&lt;/key&gt;&lt;value&gt;True&lt;/value&gt;&lt;/entry&gt;&lt;/metadata&gt;&lt;correctvalue&gt;1&lt;/correctvalue&gt;&lt;incorrectvalue&gt;1&lt;/incorrectvalue&gt;&lt;responselimit&gt;1&lt;/responselimit&gt;&lt;bulletstyle&gt;2&lt;/bulletstyle&gt;&lt;answers&gt;&lt;answer&gt;&lt;guid&gt;677F073D05AC418A82EC1807ECFD4FC2&lt;/guid&gt;&lt;answertext&gt;I only&lt;/answertext&gt;&lt;valuetype&gt;-1&lt;/valuetype&gt;&lt;/answer&gt;&lt;answer&gt;&lt;guid&gt;300F8C02D3484B1AB525929F330FA14A&lt;/guid&gt;&lt;answertext&gt;II only&lt;/answertext&gt;&lt;valuetype&gt;-1&lt;/valuetype&gt;&lt;/answer&gt;&lt;answer&gt;&lt;guid&gt;0646D83A20634412A98146F003F39D30&lt;/guid&gt;&lt;answertext&gt;III only&lt;/answertext&gt;&lt;valuetype&gt;1&lt;/valuetype&gt;&lt;/answer&gt;&lt;answer&gt;&lt;guid&gt;EE2AB3F4415441D19FA363072EBF4B02&lt;/guid&gt;&lt;answertext&gt;I and IV&lt;/answertext&gt;&lt;valuetype&gt;-1&lt;/valuetype&gt;&lt;/answer&gt;&lt;answer&gt;&lt;guid&gt;4F8D2CE66BD54714B54EF749F21D7A9C&lt;/guid&gt;&lt;answertext&gt;II and IV&lt;/answertext&gt;&lt;valuetype&gt;-1&lt;/valuetype&gt;&lt;/answer&gt;&lt;/answers&gt;&lt;/multichoice&gt;&lt;/questions&gt;&lt;/questionlist&gt;"/>
  <p:tag name="LIVECHARTING" val="False"/>
  <p:tag name="AUTOOPENPOLL" val="Fals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MultiChoiceSlide"/>
  <p:tag name="SLIDEGUID" val="14F76AE18B8E401DA42AF6DBE98897C9"/>
  <p:tag name="TPSLIDEBULLETSTYLE" val="2"/>
  <p:tag name="AUTOFORMATCHART" val="True"/>
  <p:tag name="CHARTTYPE" val="0"/>
  <p:tag name="CHARTDEFINEDCOLORS" val="3,6,10,45,32,50,13,4,9,55,1"/>
  <p:tag name="HASRESULTS" val="True"/>
  <p:tag name="RESULTS" val="An electrochemical cell has both a silver anode and a silver cathode. The solutions of silver nitrate in contact with the electrodes have different concentrations. Which statement(s) correctly describe this cell?I.      The cell potential is 0.II.     The cell potential is negative.III.    The cell potential is positive.IV.    No electrons will flow through the external circuit.[;crlf;]135[;]167[;]135[;]False[;]130[;][;crlf;]3.0222[;]3[;]0.2846[;]0.081[;crlf;]1[;]-1[;]I only1[;]I only[;][;crlf;]0[;]-1[;]II only2[;]II only[;][;crlf;]130[;]1[;]III only3[;]III only[;][;crlf;]3[;]-1[;]I and IV4[;]I and IV[;][;crlf;]1[;]-1[;]II and IV5[;]II and IV[;][;crlf;]"/>
  <p:tag name="TPQUESTIONXML" val="&lt;?xml version=&quot;1.0&quot; encoding=&quot;UTF-8&quot; standalone=&quot;yes&quot;?&gt;&lt;questionlist&gt;&lt;properties&gt;&lt;guid&gt;293DB33B05DE48DD8385518B877441EA&lt;/guid&gt;&lt;date&gt;4/12/2019 12:48:40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4F76AE18B8E401DA42AF6DBE98897C9&lt;/guid&gt;&lt;repollguid&gt;61A66279706045CF96BFEC2A3A53677D&lt;/repollguid&gt;&lt;sourceid&gt;674A418CE1D7413788FFE7AFBE826753&lt;/sourceid&gt;&lt;questiontext&gt;An electrochemical cell has both a silver anode and a silver cathode. The solutions of silver nitrate in contact with the electrodes have different concentrations. Which statement(s) correctly describe this cell?I.      The cell potential is 0.II.     The cell potential is negative.III.    The cell potential is positive.IV.    No electrons will flow through the external circuit.&lt;/questiontext&gt;&lt;showresults&gt;True&lt;/showresults&gt;&lt;responsegrid&gt;0&lt;/responsegrid&gt;&lt;countdowntime&gt;120&lt;/countdowntime&gt;&lt;metadata&gt;&lt;entry&gt;&lt;key&gt;AUTOOPENPOLL&lt;/key&gt;&lt;value&gt;False&lt;/value&gt;&lt;/entry&gt;&lt;entry&gt;&lt;key&gt;LIVECHARTING&lt;/key&gt;&lt;value&gt;False&lt;/value&gt;&lt;/entry&gt;&lt;entry&gt;&lt;key&gt;AUTOFORMATCHART&lt;/key&gt;&lt;value&gt;True&lt;/value&gt;&lt;/entry&gt;&lt;/metadata&gt;&lt;correctvalue&gt;1&lt;/correctvalue&gt;&lt;incorrectvalue&gt;1&lt;/incorrectvalue&gt;&lt;responselimit&gt;1&lt;/responselimit&gt;&lt;bulletstyle&gt;2&lt;/bulletstyle&gt;&lt;answers&gt;&lt;answer&gt;&lt;guid&gt;677F073D05AC418A82EC1807ECFD4FC2&lt;/guid&gt;&lt;answertext&gt;I only&lt;/answertext&gt;&lt;valuetype&gt;-1&lt;/valuetype&gt;&lt;/answer&gt;&lt;answer&gt;&lt;guid&gt;300F8C02D3484B1AB525929F330FA14A&lt;/guid&gt;&lt;answertext&gt;II only&lt;/answertext&gt;&lt;valuetype&gt;-1&lt;/valuetype&gt;&lt;/answer&gt;&lt;answer&gt;&lt;guid&gt;0646D83A20634412A98146F003F39D30&lt;/guid&gt;&lt;answertext&gt;III only&lt;/answertext&gt;&lt;valuetype&gt;1&lt;/valuetype&gt;&lt;/answer&gt;&lt;answer&gt;&lt;guid&gt;EE2AB3F4415441D19FA363072EBF4B02&lt;/guid&gt;&lt;answertext&gt;I and IV&lt;/answertext&gt;&lt;valuetype&gt;-1&lt;/valuetype&gt;&lt;/answer&gt;&lt;answer&gt;&lt;guid&gt;4F8D2CE66BD54714B54EF749F21D7A9C&lt;/guid&gt;&lt;answertext&gt;II and IV&lt;/answertext&gt;&lt;valuetype&gt;-1&lt;/valuetype&gt;&lt;/answer&gt;&lt;/answers&gt;&lt;/multichoice&gt;&lt;/questions&gt;&lt;/questionlist&gt;"/>
  <p:tag name="LIVECHARTING" val="False"/>
  <p:tag name="AUTOOPENPOLL" val="False"/>
</p:tagLst>
</file>

<file path=ppt/tags/tag2.xml><?xml version="1.0" encoding="utf-8"?>
<p:tagLst xmlns:a="http://schemas.openxmlformats.org/drawingml/2006/main" xmlns:r="http://schemas.openxmlformats.org/officeDocument/2006/relationships" xmlns:p="http://schemas.openxmlformats.org/presentationml/2006/main">
  <p:tag name="TYPE" val="MultiChoiceSlide"/>
  <p:tag name="SLIDEGUID" val="D01AF871DCA94B52BDFED8849924669E"/>
  <p:tag name="TPSLIDEBULLETSTYLE" val="2"/>
  <p:tag name="AUTOFORMATCHART" val="True"/>
  <p:tag name="HASRESULTS" val="False"/>
  <p:tag name="RESULTS" val=""/>
  <p:tag name="CHARTTYPE" val="0"/>
  <p:tag name="CHARTDEFINEDCOLORS" val="3,6,10,45,32,50,13,4,9,55,1"/>
  <p:tag name="TPQUESTIONXML" val="&lt;?xml version=&quot;1.0&quot; encoding=&quot;UTF-8&quot; standalone=&quot;yes&quot;?&gt;&lt;questionlist&gt;&lt;properties&gt;&lt;guid&gt;AB25004D1CB54C80BD2F88349C6C6454&lt;/guid&gt;&lt;date&gt;4/12/2019 12:48:39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01AF871DCA94B52BDFED8849924669E&lt;/guid&gt;&lt;repollguid&gt;61A66279706045CF96BFEC2A3A53677D&lt;/repollguid&gt;&lt;sourceid&gt;674A418CE1D7413788FFE7AFBE826753&lt;/sourceid&gt;&lt;questiontext&gt;Based on the information in the table of standard reduction potentials below, calculate Eocell for:              Al(s) | Al3+(aq) || Br2(aq), Br-(aq).      Half-reaction    EoPb4+ + 2e- ? Pb2++1.80Au3+ + 3e- ? Au+1.50  Br2 + 2e- ? 2Br-+1.066Fe3+ + 3e- ? Fe+0.771    I2 + 2e- ? 2I-+0.535Pb2+ + 2e- ? Pb-0.124 Al3+ + 3e- ? Al-1.66Mg2+ + 2e- ? Mg-2.37     K+ + e- ? K-2.93&lt;/questiontext&gt;&lt;showresults&gt;True&lt;/showresults&gt;&lt;responsegrid&gt;0&lt;/responsegrid&gt;&lt;countdowntime&gt;120&lt;/countdowntime&gt;&lt;metadata&gt;&lt;entry&gt;&lt;key&gt;AUTOOPENPOLL&lt;/key&gt;&lt;value&gt;False&lt;/value&gt;&lt;/entry&gt;&lt;entry&gt;&lt;key&gt;LIVECHARTING&lt;/key&gt;&lt;value&gt;False&lt;/value&gt;&lt;/entry&gt;&lt;entry&gt;&lt;key&gt;AUTOFORMATCHART&lt;/key&gt;&lt;value&gt;True&lt;/value&gt;&lt;/entry&gt;&lt;/metadata&gt;&lt;correctvalue&gt;1&lt;/correctvalue&gt;&lt;incorrectvalue&gt;1&lt;/incorrectvalue&gt;&lt;responselimit&gt;1&lt;/responselimit&gt;&lt;bulletstyle&gt;2&lt;/bulletstyle&gt;&lt;answers&gt;&lt;answer&gt;&lt;guid&gt;677F073D05AC418A82EC1807ECFD4FC2&lt;/guid&gt;&lt;answertext&gt;+0.12 V&lt;/answertext&gt;&lt;valuetype&gt;-1&lt;/valuetype&gt;&lt;/answer&gt;&lt;answer&gt;&lt;guid&gt;300F8C02D3484B1AB525929F330FA14A&lt;/guid&gt;&lt;answertext&gt;+2.73 V&lt;/answertext&gt;&lt;valuetype&gt;1&lt;/valuetype&gt;&lt;/answer&gt;&lt;answer&gt;&lt;guid&gt;0646D83A20634412A98146F003F39D30&lt;/guid&gt;&lt;answertext&gt;-2.73 V&lt;/answertext&gt;&lt;valuetype&gt;-1&lt;/valuetype&gt;&lt;/answer&gt;&lt;answer&gt;&lt;guid&gt;EE2AB3F4415441D19FA363072EBF4B02&lt;/guid&gt;&lt;answertext&gt;-0.59 V&lt;/answertext&gt;&lt;valuetype&gt;-1&lt;/valuetype&gt;&lt;/answer&gt;&lt;answer&gt;&lt;guid&gt;4F8D2CE66BD54714B54EF749F21D7A9C&lt;/guid&gt;&lt;answertext&gt;+0.59 V&lt;/answertext&gt;&lt;valuetype&gt;-1&lt;/valuetype&gt;&lt;/answer&gt;&lt;/answers&gt;&lt;/multichoice&gt;&lt;/questions&gt;&lt;/questionlist&gt;"/>
  <p:tag name="LIVECHARTING" val="False"/>
  <p:tag name="AUTOOPENPOLL" val="False"/>
</p:tagLst>
</file>

<file path=ppt/tags/tag20.xml><?xml version="1.0" encoding="utf-8"?>
<p:tagLst xmlns:a="http://schemas.openxmlformats.org/drawingml/2006/main" xmlns:r="http://schemas.openxmlformats.org/officeDocument/2006/relationships" xmlns:p="http://schemas.openxmlformats.org/presentationml/2006/main">
  <p:tag name="ZEROBASED" val="False"/>
</p:tagLst>
</file>

<file path=ppt/tags/tag21.xml><?xml version="1.0" encoding="utf-8"?>
<p:tagLst xmlns:a="http://schemas.openxmlformats.org/drawingml/2006/main" xmlns:r="http://schemas.openxmlformats.org/officeDocument/2006/relationships" xmlns:p="http://schemas.openxmlformats.org/presentationml/2006/main">
  <p:tag name="TYPE" val="MultiChoiceSlide"/>
  <p:tag name="SLIDEGUID" val="E5AEC27BA13A41D2BA12677DE685D041"/>
  <p:tag name="TPSLIDEBULLETSTYLE" val="2"/>
  <p:tag name="AUTOFORMATCHART" val="True"/>
  <p:tag name="CHARTTYPE" val="0"/>
  <p:tag name="CHARTDEFINEDCOLORS" val="3,6,10,45,32,50,13,4,9,55,1"/>
  <p:tag name="HASRESULTS" val="True"/>
  <p:tag name="RESULTS" val="Neuron cells generate electrical signals by concentration gradients across membranes. Assuming a potassium ion concentration of 0.00300 M inside the cell, and a concentration of 0.135 M outside the cell, what is the electrical potential across the cell membrane? Body temperature is 310 K. (Note: the sign identifies the change in the electrical potential across the membrane and which way the ions flow.)[;crlf;]136[;]167[;]136[;]False[;]103[;][;crlf;]1.5882[;]1[;]1.1406[;]1.301[;crlf;]103[;]1[;]+102 mV1[;]+102 mV[;][;crlf;]6[;]-1[;]-136 mV2[;]-136 mV[;][;crlf;]12[;]-1[;]+10.0 mV3[;]+10.0 mV[;][;crlf;]10[;]-1[;]-204 mV4[;]-204 mV[;][;crlf;]5[;]-1[;]+204 mV5[;]+204 mV[;][;crlf;]"/>
  <p:tag name="TPQUESTIONXML" val="&lt;?xml version=&quot;1.0&quot; encoding=&quot;UTF-8&quot; standalone=&quot;yes&quot;?&gt;&lt;questionlist&gt;&lt;properties&gt;&lt;guid&gt;883A95B29909498AB20C3A2275E58F7A&lt;/guid&gt;&lt;date&gt;4/12/2019 12:48:41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5AEC27BA13A41D2BA12677DE685D041&lt;/guid&gt;&lt;repollguid&gt;61A66279706045CF96BFEC2A3A53677D&lt;/repollguid&gt;&lt;sourceid&gt;674A418CE1D7413788FFE7AFBE826753&lt;/sourceid&gt;&lt;questiontext&gt;Neuron cells generate electrical signals by concentration gradients across membranes. Assuming a potassium ion concentration of 0.00300 M inside the cell, and a concentration of 0.135 M outside the cell, what is the electrical potential across the cell membrane? Body temperature is 310 K. (Note: the sign identifies the change in the electrical potential across the membrane and which way the ions flow.)&lt;/questiontext&gt;&lt;showresults&gt;True&lt;/showresults&gt;&lt;responsegrid&gt;0&lt;/responsegrid&gt;&lt;countdowntime&gt;120&lt;/countdowntime&gt;&lt;metadata&gt;&lt;entry&gt;&lt;key&gt;AUTOOPENPOLL&lt;/key&gt;&lt;value&gt;False&lt;/value&gt;&lt;/entry&gt;&lt;entry&gt;&lt;key&gt;LIVECHARTING&lt;/key&gt;&lt;value&gt;False&lt;/value&gt;&lt;/entry&gt;&lt;entry&gt;&lt;key&gt;AUTOFORMATCHART&lt;/key&gt;&lt;value&gt;True&lt;/value&gt;&lt;/entry&gt;&lt;/metadata&gt;&lt;correctvalue&gt;1&lt;/correctvalue&gt;&lt;incorrectvalue&gt;1&lt;/incorrectvalue&gt;&lt;responselimit&gt;1&lt;/responselimit&gt;&lt;bulletstyle&gt;2&lt;/bulletstyle&gt;&lt;answers&gt;&lt;answer&gt;&lt;guid&gt;677F073D05AC418A82EC1807ECFD4FC2&lt;/guid&gt;&lt;answertext&gt;+102 mV&lt;/answertext&gt;&lt;valuetype&gt;1&lt;/valuetype&gt;&lt;/answer&gt;&lt;answer&gt;&lt;guid&gt;300F8C02D3484B1AB525929F330FA14A&lt;/guid&gt;&lt;answertext&gt;-136 mV&lt;/answertext&gt;&lt;valuetype&gt;-1&lt;/valuetype&gt;&lt;/answer&gt;&lt;answer&gt;&lt;guid&gt;0646D83A20634412A98146F003F39D30&lt;/guid&gt;&lt;answertext&gt;+10.0 mV&lt;/answertext&gt;&lt;valuetype&gt;-1&lt;/valuetype&gt;&lt;/answer&gt;&lt;answer&gt;&lt;guid&gt;EE2AB3F4415441D19FA363072EBF4B02&lt;/guid&gt;&lt;answertext&gt;-204 mV&lt;/answertext&gt;&lt;valuetype&gt;-1&lt;/valuetype&gt;&lt;/answer&gt;&lt;answer&gt;&lt;guid&gt;4F8D2CE66BD54714B54EF749F21D7A9C&lt;/guid&gt;&lt;answertext&gt;+204 mV&lt;/answertext&gt;&lt;valuetype&gt;-1&lt;/valuetype&gt;&lt;/answer&gt;&lt;/answers&gt;&lt;/multichoice&gt;&lt;/questions&gt;&lt;/questionlist&gt;"/>
  <p:tag name="LIVECHARTING" val="False"/>
  <p:tag name="AUTOOPENPOLL" val="False"/>
</p:tagLst>
</file>

<file path=ppt/tags/tag22.xml><?xml version="1.0" encoding="utf-8"?>
<p:tagLst xmlns:a="http://schemas.openxmlformats.org/drawingml/2006/main" xmlns:r="http://schemas.openxmlformats.org/officeDocument/2006/relationships" xmlns:p="http://schemas.openxmlformats.org/presentationml/2006/main">
  <p:tag name="ZEROBASED" val="False"/>
</p:tagLst>
</file>

<file path=ppt/tags/tag23.xml><?xml version="1.0" encoding="utf-8"?>
<p:tagLst xmlns:a="http://schemas.openxmlformats.org/drawingml/2006/main" xmlns:r="http://schemas.openxmlformats.org/officeDocument/2006/relationships" xmlns:p="http://schemas.openxmlformats.org/presentationml/2006/main">
  <p:tag name="AUTOOPENPOLL" val="False"/>
  <p:tag name="TPSLIDEBULLETSTYLE" val="2"/>
  <p:tag name="TPQUESTIONXML" val="&lt;?xml version=&quot;1.0&quot; encoding=&quot;UTF-8&quot; standalone=&quot;yes&quot;?&gt;&lt;questionlist&gt;&lt;properties&gt;&lt;guid&gt;975FE6DFD5C04A85A3A51A0CEB5FE40E&lt;/guid&gt;&lt;date&gt;4/10/2015 12:15:44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92DFDA6469F455B8B2E4583D3F1E467&lt;/guid&gt;&lt;repollguid&gt;61A66279706045CF96BFEC2A3A53677D&lt;/repollguid&gt;&lt;sourceid&gt;674A418CE1D7413788FFE7AFBE826753&lt;/sourceid&gt;&lt;questiontext&gt;Calculate ∆Go for an electrochemical cell reaction that occurs under acidic aqueous conditions based on the following two half-reactions for which the standard reduction potentials are given. Use the smallest whole-number coefficients possible when balancing the overall reaction.     Cr2O72+ + 14H+ + 6e- _ 2 Cr3+ + 7H2O+1.33 V  CH3COOH + 4H+ + 4e- _ C2H5OH + H2O+0.058 V&lt;/questiontext&gt;&lt;showresults&gt;True&lt;/showresults&gt;&lt;responsegrid&gt;0&lt;/responsegrid&gt;&lt;countdowntime&gt;120&lt;/countdowntime&gt;&lt;correctvalue&gt;1&lt;/correctvalue&gt;&lt;incorrectvalue&gt;1&lt;/incorrectvalue&gt;&lt;responselimit&gt;1&lt;/responselimit&gt;&lt;bulletstyle&gt;2&lt;/bulletstyle&gt;&lt;answers&gt;&lt;answer&gt;&lt;guid&gt;677F073D05AC418A82EC1807ECFD4FC2&lt;/guid&gt;&lt;answertext&gt;-1610 kJ&lt;/answertext&gt;&lt;valuetype&gt;-1&lt;/valuetype&gt;&lt;/answer&gt;&lt;answer&gt;&lt;guid&gt;300F8C02D3484B1AB525929F330FA14A&lt;/guid&gt;&lt;answertext&gt;+1610 kJ&lt;/answertext&gt;&lt;valuetype&gt;1&lt;/valuetype&gt;&lt;/answer&gt;&lt;answer&gt;&lt;guid&gt;0646D83A20634412A98146F003F39D30&lt;/guid&gt;&lt;answertext&gt;-1470 kJ&lt;/answertext&gt;&lt;valuetype&gt;-1&lt;/valuetype&gt;&lt;/answer&gt;&lt;answer&gt;&lt;guid&gt;EE2AB3F4415441D19FA363072EBF4B02&lt;/guid&gt;&lt;answertext&gt;+2880 kJ&lt;/answertext&gt;&lt;valuetype&gt;-1&lt;/valuetype&gt;&lt;/answer&gt;&lt;answer&gt;&lt;guid&gt;4F8D2CE66BD54714B54EF749F21D7A9C&lt;/guid&gt;&lt;answertext&gt;-2880 kJ&lt;/answertext&gt;&lt;valuetype&gt;-1&lt;/valuetype&gt;&lt;/answer&gt;&lt;/answers&gt;&lt;/multichoice&gt;&lt;/questions&gt;&lt;/questionlist&gt;"/>
  <p:tag name="LIVECHARTING" val="False"/>
  <p:tag name="CHARTTYPE" val="0"/>
  <p:tag name="CHARTDEFINEDCOLORS" val="3,6,10,45,32,50,13,4,9,55,1"/>
  <p:tag name="HASRESULTS" val="True"/>
  <p:tag name="RESULTS" val="Calculate ∆Go for an electrochemical cell reaction that occurs under acidic aqueous conditions based on the following two half-reactions for which the standard reduction potentials are given. Use the smallest whole-number coefficients possible when balancing the overall reaction.     Cr2O72+ + 14H+ + 6e- _ 2 Cr3+ + 7H2O+1.33 V  CH3COOH + 4H+ + 4e- _ C2H5OH + H2O+0.058 V[;crlf;]153[;]221[;]153[;]False[;]38[;][;crlf;]2.6144[;]3[;]1.161[;]1.348[;crlf;]31[;]-1[;]-1610 kJ1[;]-1610 kJ[;][;crlf;]38[;]1[;]+1610 kJ2[;]+1610 kJ[;][;crlf;]56[;]-1[;]-1470 kJ3[;]-1470 kJ[;][;crlf;]15[;]-1[;]+2880 kJ4[;]+2880 kJ[;][;crlf;]13[;]-1[;]-2880 kJ5[;]-2880 kJ[;][;crlf;]"/>
  <p:tag name="TYPE" val="0"/>
  <p:tag name="SLIDEGUID" val="-1"/>
</p:tagLst>
</file>

<file path=ppt/tags/tag24.xml><?xml version="1.0" encoding="utf-8"?>
<p:tagLst xmlns:a="http://schemas.openxmlformats.org/drawingml/2006/main" xmlns:r="http://schemas.openxmlformats.org/officeDocument/2006/relationships" xmlns:p="http://schemas.openxmlformats.org/presentationml/2006/main">
  <p:tag name="TYPE" val="MultiChoiceSlide"/>
  <p:tag name="SLIDEGUID" val="A4C4046BCDAE41AEA67E36DEAAE2E4B5"/>
  <p:tag name="TPSLIDEBULLETSTYLE" val="2"/>
  <p:tag name="AUTOFORMATCHART" val="True"/>
  <p:tag name="TPQUESTIONXML" val="&lt;?xml version=&quot;1.0&quot; encoding=&quot;UTF-8&quot; standalone=&quot;yes&quot;?&gt;&lt;questionlist&gt;&lt;properties&gt;&lt;guid&gt;F2AA82A2A15E4C5C95A3E0B589D035B5&lt;/guid&gt;&lt;date&gt;4/12/2019 12:48:41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4C4046BCDAE41AEA67E36DEAAE2E4B5&lt;/guid&gt;&lt;repollguid&gt;61A66279706045CF96BFEC2A3A53677D&lt;/repollguid&gt;&lt;sourceid&gt;674A418CE1D7413788FFE7AFBE826753&lt;/sourceid&gt;&lt;questiontext&gt;If 15 g of aluminum from an empty soda can could be used as an anode of a battery, how long could it supply a current of 10 A? (A = C/s,)&lt;/questiontext&gt;&lt;showresults&gt;True&lt;/showresults&gt;&lt;responsegrid&gt;0&lt;/responsegrid&gt;&lt;countdowntime&gt;120&lt;/countdowntime&gt;&lt;metadata&gt;&lt;entry&gt;&lt;key&gt;AUTOOPENPOLL&lt;/key&gt;&lt;value&gt;False&lt;/value&gt;&lt;/entry&gt;&lt;entry&gt;&lt;key&gt;LIVECHARTING&lt;/key&gt;&lt;value&gt;False&lt;/value&gt;&lt;/entry&gt;&lt;entry&gt;&lt;key&gt;AUTOFORMATCHART&lt;/key&gt;&lt;value&gt;True&lt;/value&gt;&lt;/entry&gt;&lt;/metadata&gt;&lt;correctvalue&gt;1&lt;/correctvalue&gt;&lt;incorrectvalue&gt;1&lt;/incorrectvalue&gt;&lt;responselimit&gt;1&lt;/responselimit&gt;&lt;bulletstyle&gt;2&lt;/bulletstyle&gt;&lt;answers&gt;&lt;answer&gt;&lt;guid&gt;677F073D05AC418A82EC1807ECFD4FC2&lt;/guid&gt;&lt;answertext&gt;45 hr&lt;/answertext&gt;&lt;valuetype&gt;-1&lt;/valuetype&gt;&lt;/answer&gt;&lt;answer&gt;&lt;guid&gt;300F8C02D3484B1AB525929F330FA14A&lt;/guid&gt;&lt;answertext&gt;15 hr&lt;/answertext&gt;&lt;valuetype&gt;-1&lt;/valuetype&gt;&lt;/answer&gt;&lt;answer&gt;&lt;guid&gt;0646D83A20634412A98146F003F39D30&lt;/guid&gt;&lt;answertext&gt;5.4 hr&lt;/answertext&gt;&lt;valuetype&gt;-1&lt;/valuetype&gt;&lt;/answer&gt;&lt;answer&gt;&lt;guid&gt;EE2AB3F4415441D19FA363072EBF4B02&lt;/guid&gt;&lt;answertext&gt;4.5 hr&lt;/answertext&gt;&lt;valuetype&gt;1&lt;/valuetype&gt;&lt;/answer&gt;&lt;answer&gt;&lt;guid&gt;4F8D2CE66BD54714B54EF749F21D7A9C&lt;/guid&gt;&lt;answertext&gt;1.5 hr&lt;/answertext&gt;&lt;valuetype&gt;-1&lt;/valuetype&gt;&lt;/answer&gt;&lt;/answers&gt;&lt;/multichoice&gt;&lt;/questions&gt;&lt;/questionlist&gt;"/>
  <p:tag name="LIVECHARTING" val="False"/>
  <p:tag name="AUTOOPENPOLL" val="False"/>
  <p:tag name="CHARTTYPE" val="0"/>
  <p:tag name="CHARTDEFINEDCOLORS" val="3,6,10,45,32,50,13,4,9,55,1"/>
  <p:tag name="HASRESULTS" val="True"/>
  <p:tag name="RESULTS" val="If 15 g of aluminum from an empty soda can could be used as an anode of a battery, how long could it supply a current of 10 A? (A = C/s,)[;crlf;]124[;]169[;]124[;]False[;]102[;][;crlf;]3.8871[;]4[;]0.5849[;]0.3421[;crlf;]2[;]-1[;]45 hr1[;]45 hr[;][;crlf;]2[;]-1[;]15 hr2[;]15 hr[;][;crlf;]11[;]-1[;]5.4 hr3[;]5.4 hr[;][;crlf;]102[;]1[;]4.5 hr4[;]4.5 hr[;][;crlf;]7[;]-1[;]1.5 hr5[;]1.5 hr[;][;crlf;]"/>
</p:tagLst>
</file>

<file path=ppt/tags/tag25.xml><?xml version="1.0" encoding="utf-8"?>
<p:tagLst xmlns:a="http://schemas.openxmlformats.org/drawingml/2006/main" xmlns:r="http://schemas.openxmlformats.org/officeDocument/2006/relationships" xmlns:p="http://schemas.openxmlformats.org/presentationml/2006/main">
  <p:tag name="ZEROBASED" val="False"/>
</p:tagLst>
</file>

<file path=ppt/tags/tag26.xml><?xml version="1.0" encoding="utf-8"?>
<p:tagLst xmlns:a="http://schemas.openxmlformats.org/drawingml/2006/main" xmlns:r="http://schemas.openxmlformats.org/officeDocument/2006/relationships" xmlns:p="http://schemas.openxmlformats.org/presentationml/2006/main">
  <p:tag name="TYPE" val="MultiChoiceSlide"/>
  <p:tag name="SLIDEGUID" val="A4C4046BCDAE41AEA67E36DEAAE2E4B5"/>
  <p:tag name="TPSLIDEBULLETSTYLE" val="2"/>
  <p:tag name="AUTOFORMATCHART" val="True"/>
  <p:tag name="TPQUESTIONXML" val="&lt;?xml version=&quot;1.0&quot; encoding=&quot;UTF-8&quot; standalone=&quot;yes&quot;?&gt;&lt;questionlist&gt;&lt;properties&gt;&lt;guid&gt;F2AA82A2A15E4C5C95A3E0B589D035B5&lt;/guid&gt;&lt;date&gt;4/12/2019 12:48:41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4C4046BCDAE41AEA67E36DEAAE2E4B5&lt;/guid&gt;&lt;repollguid&gt;61A66279706045CF96BFEC2A3A53677D&lt;/repollguid&gt;&lt;sourceid&gt;674A418CE1D7413788FFE7AFBE826753&lt;/sourceid&gt;&lt;questiontext&gt;If 15 g of aluminum from an empty soda can could be used as an anode of a battery, how long could it supply a current of 10 A? (A = C/s,)&lt;/questiontext&gt;&lt;showresults&gt;True&lt;/showresults&gt;&lt;responsegrid&gt;0&lt;/responsegrid&gt;&lt;countdowntime&gt;120&lt;/countdowntime&gt;&lt;metadata&gt;&lt;entry&gt;&lt;key&gt;AUTOOPENPOLL&lt;/key&gt;&lt;value&gt;False&lt;/value&gt;&lt;/entry&gt;&lt;entry&gt;&lt;key&gt;LIVECHARTING&lt;/key&gt;&lt;value&gt;False&lt;/value&gt;&lt;/entry&gt;&lt;entry&gt;&lt;key&gt;AUTOFORMATCHART&lt;/key&gt;&lt;value&gt;True&lt;/value&gt;&lt;/entry&gt;&lt;/metadata&gt;&lt;correctvalue&gt;1&lt;/correctvalue&gt;&lt;incorrectvalue&gt;1&lt;/incorrectvalue&gt;&lt;responselimit&gt;1&lt;/responselimit&gt;&lt;bulletstyle&gt;2&lt;/bulletstyle&gt;&lt;answers&gt;&lt;answer&gt;&lt;guid&gt;677F073D05AC418A82EC1807ECFD4FC2&lt;/guid&gt;&lt;answertext&gt;45 hr&lt;/answertext&gt;&lt;valuetype&gt;-1&lt;/valuetype&gt;&lt;/answer&gt;&lt;answer&gt;&lt;guid&gt;300F8C02D3484B1AB525929F330FA14A&lt;/guid&gt;&lt;answertext&gt;15 hr&lt;/answertext&gt;&lt;valuetype&gt;-1&lt;/valuetype&gt;&lt;/answer&gt;&lt;answer&gt;&lt;guid&gt;0646D83A20634412A98146F003F39D30&lt;/guid&gt;&lt;answertext&gt;5.4 hr&lt;/answertext&gt;&lt;valuetype&gt;-1&lt;/valuetype&gt;&lt;/answer&gt;&lt;answer&gt;&lt;guid&gt;EE2AB3F4415441D19FA363072EBF4B02&lt;/guid&gt;&lt;answertext&gt;4.5 hr&lt;/answertext&gt;&lt;valuetype&gt;1&lt;/valuetype&gt;&lt;/answer&gt;&lt;answer&gt;&lt;guid&gt;4F8D2CE66BD54714B54EF749F21D7A9C&lt;/guid&gt;&lt;answertext&gt;1.5 hr&lt;/answertext&gt;&lt;valuetype&gt;-1&lt;/valuetype&gt;&lt;/answer&gt;&lt;/answers&gt;&lt;/multichoice&gt;&lt;/questions&gt;&lt;/questionlist&gt;"/>
  <p:tag name="LIVECHARTING" val="False"/>
  <p:tag name="AUTOOPENPOLL" val="False"/>
  <p:tag name="CHARTTYPE" val="0"/>
  <p:tag name="CHARTDEFINEDCOLORS" val="3,6,10,45,32,50,13,4,9,55,1"/>
  <p:tag name="HASRESULTS" val="True"/>
  <p:tag name="RESULTS" val="If 15 g of aluminum from an empty soda can could be used as an anode of a battery, how long could it supply a current of 10 A? (A = C/s,)[;crlf;]124[;]169[;]124[;]False[;]102[;][;crlf;]3.8871[;]4[;]0.5849[;]0.3421[;crlf;]2[;]-1[;]45 hr1[;]45 hr[;][;crlf;]2[;]-1[;]15 hr2[;]15 hr[;][;crlf;]11[;]-1[;]5.4 hr3[;]5.4 hr[;][;crlf;]102[;]1[;]4.5 hr4[;]4.5 hr[;][;crlf;]7[;]-1[;]1.5 hr5[;]1.5 hr[;][;crlf;]"/>
</p:tagLst>
</file>

<file path=ppt/tags/tag2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8.xml><?xml version="1.0" encoding="utf-8"?>
<p:tagLst xmlns:a="http://schemas.openxmlformats.org/drawingml/2006/main" xmlns:r="http://schemas.openxmlformats.org/officeDocument/2006/relationships" xmlns:p="http://schemas.openxmlformats.org/presentationml/2006/main">
  <p:tag name="ZEROBASED" val="False"/>
</p:tagLst>
</file>

<file path=ppt/tags/tag29.xml><?xml version="1.0" encoding="utf-8"?>
<p:tagLst xmlns:a="http://schemas.openxmlformats.org/drawingml/2006/main" xmlns:r="http://schemas.openxmlformats.org/officeDocument/2006/relationships" xmlns:p="http://schemas.openxmlformats.org/presentationml/2006/main">
  <p:tag name="AUTOOPENPOLL" val="False"/>
  <p:tag name="TPSLIDEBULLETSTYLE" val="2"/>
  <p:tag name="TPQUESTIONXML" val="&lt;?xml version=&quot;1.0&quot; encoding=&quot;UTF-8&quot; standalone=&quot;yes&quot;?&gt;&lt;questionlist&gt;&lt;properties&gt;&lt;guid&gt;6E8FEF4C9EC24CD5B1FC9A2DE7275CC5&lt;/guid&gt;&lt;date&gt;4/13/2015 12:14:2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5AEC27BA13A41D2BA12677DE685D041&lt;/guid&gt;&lt;repollguid&gt;61A66279706045CF96BFEC2A3A53677D&lt;/repollguid&gt;&lt;sourceid&gt;674A418CE1D7413788FFE7AFBE826753&lt;/sourceid&gt;&lt;questiontext&gt;Neuron cells generate electrical signals by concentration gradients across membranes. Assuming a potassium ion concentration of 0.00300 M inside the cell, and a concentration of 0.135 M outside the cell, what is the electrical potential across the cell membrane? Body temperature is 310 K. (Note: the sign identifies the change in the electrical potential across the membrane and which way the ions flow.)&lt;/questiontext&gt;&lt;showresults&gt;True&lt;/showresults&gt;&lt;responsegrid&gt;0&lt;/responsegrid&gt;&lt;countdowntime&gt;120&lt;/countdowntime&gt;&lt;correctvalue&gt;1&lt;/correctvalue&gt;&lt;incorrectvalue&gt;1&lt;/incorrectvalue&gt;&lt;responselimit&gt;1&lt;/responselimit&gt;&lt;bulletstyle&gt;2&lt;/bulletstyle&gt;&lt;answers&gt;&lt;answer&gt;&lt;guid&gt;677F073D05AC418A82EC1807ECFD4FC2&lt;/guid&gt;&lt;answertext&gt;+102 mV&lt;/answertext&gt;&lt;valuetype&gt;1&lt;/valuetype&gt;&lt;/answer&gt;&lt;answer&gt;&lt;guid&gt;300F8C02D3484B1AB525929F330FA14A&lt;/guid&gt;&lt;answertext&gt;-136 mV&lt;/answertext&gt;&lt;valuetype&gt;-1&lt;/valuetype&gt;&lt;/answer&gt;&lt;answer&gt;&lt;guid&gt;0646D83A20634412A98146F003F39D30&lt;/guid&gt;&lt;answertext&gt;+10.0 mV&lt;/answertext&gt;&lt;valuetype&gt;-1&lt;/valuetype&gt;&lt;/answer&gt;&lt;answer&gt;&lt;guid&gt;EE2AB3F4415441D19FA363072EBF4B02&lt;/guid&gt;&lt;answertext&gt;-204 mV&lt;/answertext&gt;&lt;valuetype&gt;-1&lt;/valuetype&gt;&lt;/answer&gt;&lt;answer&gt;&lt;guid&gt;4F8D2CE66BD54714B54EF749F21D7A9C&lt;/guid&gt;&lt;answertext&gt;+204 mV&lt;/answertext&gt;&lt;valuetype&gt;-1&lt;/valuetype&gt;&lt;/answer&gt;&lt;/answers&gt;&lt;/multichoice&gt;&lt;/questions&gt;&lt;/questionlist&gt;"/>
  <p:tag name="LIVECHARTING" val="False"/>
  <p:tag name="CHARTTYPE" val="0"/>
  <p:tag name="CHARTDEFINEDCOLORS" val="3,6,10,45,32,50,13,4,9,55,1"/>
  <p:tag name="HASRESULTS" val="True"/>
  <p:tag name="RESULTS" val="Neuron cells generate electrical signals by concentration gradients across membranes. Assuming a potassium ion concentration of 0.00300 M inside the cell, and a concentration of 0.135 M outside the cell, what is the electrical potential across the cell membrane? Body temperature is 310 K. (Note: the sign identifies the change in the electrical potential across the membrane and which way the ions flow.)[;crlf;]170[;]221[;]170[;]False[;]47[;][;crlf;]2.4647[;]2[;]1.3202[;]1.7429[;crlf;]47[;]1[;]+102 mV1[;]+102 mV[;][;crlf;]56[;]-1[;]-136 mV2[;]-136 mV[;][;crlf;]29[;]-1[;]+10.0 mV3[;]+10.0 mV[;][;crlf;]17[;]-1[;]-204 mV4[;]-204 mV[;][;crlf;]21[;]-1[;]+204 mV5[;]+204 mV[;][;crlf;]"/>
  <p:tag name="TYPE" val="0"/>
  <p:tag name="SLIDEGUID" val="-1"/>
</p:tagLst>
</file>

<file path=ppt/tags/tag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xml><?xml version="1.0" encoding="utf-8"?>
<p:tagLst xmlns:a="http://schemas.openxmlformats.org/drawingml/2006/main" xmlns:r="http://schemas.openxmlformats.org/officeDocument/2006/relationships" xmlns:p="http://schemas.openxmlformats.org/presentationml/2006/main">
  <p:tag name="ZEROBASED" val="False"/>
</p:tagLst>
</file>

<file path=ppt/tags/tag5.xml><?xml version="1.0" encoding="utf-8"?>
<p:tagLst xmlns:a="http://schemas.openxmlformats.org/drawingml/2006/main" xmlns:r="http://schemas.openxmlformats.org/officeDocument/2006/relationships" xmlns:p="http://schemas.openxmlformats.org/presentationml/2006/main">
  <p:tag name="AUTOOPENPOLL" val="False"/>
  <p:tag name="TPSLIDEBULLETSTYLE" val="2"/>
  <p:tag name="HASRESULTS" val="True"/>
  <p:tag name="RESULTS" val="Identify the Lewis acid in the following reaction:  PH3(aq)  +   H+(aq)   _   PH4+(aq)[;crlf;]175[;]221[;]175[;]False[;]77[;][;crlf;]2.3543[;]2[;]0.8752[;]0.7659[;crlf;]27[;]-1[;]PH4+1[;]PH4+[;][;crlf;]77[;]1[;]H+2[;]H+[;][;crlf;]55[;]-1[;]PH33[;]PH3[;][;crlf;]14[;]-1[;]None of these are acids4[;]None of these are acids[;][;crlf;]2[;]-1[;]All of these are acids5[;]All of these are acids[;][;crlf;]"/>
  <p:tag name="CHARTTYPE" val="0"/>
  <p:tag name="CHARTDEFINEDCOLORS" val="3,6,10,45,32,50,13,4,9,55,1"/>
  <p:tag name="TPQUESTIONXML" val="&lt;?xml version=&quot;1.0&quot; encoding=&quot;UTF-8&quot; standalone=&quot;yes&quot;?&gt;&lt;questionlist&gt;&lt;properties&gt;&lt;guid&gt;5A2786E7BDD1435FA07EE559AB80062C&lt;/guid&gt;&lt;date&gt;4/6/2015 11:38: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4C0D8CEE010421D958DE82178142656&lt;/guid&gt;&lt;repollguid&gt;61A66279706045CF96BFEC2A3A53677D&lt;/repollguid&gt;&lt;sourceid&gt;674A418CE1D7413788FFE7AFBE826753&lt;/sourceid&gt;&lt;questiontext&gt;Identify the Lewis acid in the following reaction:  PH3(aq)  +   H+(aq)   _   PH4+(aq)&lt;/questiontext&gt;&lt;showresults&gt;True&lt;/showresults&gt;&lt;responsegrid&gt;0&lt;/responsegrid&gt;&lt;countdowntime&gt;120&lt;/countdowntime&gt;&lt;correctvalue&gt;1&lt;/correctvalue&gt;&lt;incorrectvalue&gt;1&lt;/incorrectvalue&gt;&lt;responselimit&gt;1&lt;/responselimit&gt;&lt;bulletstyle&gt;2&lt;/bulletstyle&gt;&lt;answers&gt;&lt;answer&gt;&lt;guid&gt;677F073D05AC418A82EC1807ECFD4FC2&lt;/guid&gt;&lt;answertext&gt;PH4+&lt;/answertext&gt;&lt;valuetype&gt;-1&lt;/valuetype&gt;&lt;/answer&gt;&lt;answer&gt;&lt;guid&gt;300F8C02D3484B1AB525929F330FA14A&lt;/guid&gt;&lt;answertext&gt;H+&lt;/answertext&gt;&lt;valuetype&gt;1&lt;/valuetype&gt;&lt;/answer&gt;&lt;answer&gt;&lt;guid&gt;0646D83A20634412A98146F003F39D30&lt;/guid&gt;&lt;answertext&gt;PH3&lt;/answertext&gt;&lt;valuetype&gt;-1&lt;/valuetype&gt;&lt;/answer&gt;&lt;answer&gt;&lt;guid&gt;EE2AB3F4415441D19FA363072EBF4B02&lt;/guid&gt;&lt;answertext&gt;None of these are acids&lt;/answertext&gt;&lt;valuetype&gt;-1&lt;/valuetype&gt;&lt;/answer&gt;&lt;answer&gt;&lt;guid&gt;4F8D2CE66BD54714B54EF749F21D7A9C&lt;/guid&gt;&lt;answertext&gt;All of these are acids&lt;/answertext&gt;&lt;valuetype&gt;-1&lt;/valuetype&gt;&lt;/answer&gt;&lt;/answers&gt;&lt;/multichoice&gt;&lt;/questions&gt;&lt;/questionlist&gt;"/>
  <p:tag name="LIVECHARTING" val="False"/>
  <p:tag name="TYPE" val="0"/>
  <p:tag name="SLIDEGUID" val="-1"/>
</p:tagLst>
</file>

<file path=ppt/tags/tag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1"/>
</p:tagLst>
</file>

<file path=ppt/tags/tag7.xml><?xml version="1.0" encoding="utf-8"?>
<p:tagLst xmlns:a="http://schemas.openxmlformats.org/drawingml/2006/main" xmlns:r="http://schemas.openxmlformats.org/officeDocument/2006/relationships" xmlns:p="http://schemas.openxmlformats.org/presentationml/2006/main">
  <p:tag name="TYPE" val="MultiChoiceSlide"/>
  <p:tag name="SLIDEGUID" val="692DFDA6469F455B8B2E4583D3F1E467"/>
  <p:tag name="TPSLIDEBULLETSTYLE" val="2"/>
  <p:tag name="AUTOFORMATCHART" val="True"/>
  <p:tag name="HASRESULTS" val="False"/>
  <p:tag name="RESULTS" val=""/>
  <p:tag name="CHARTTYPE" val="0"/>
  <p:tag name="CHARTDEFINEDCOLORS" val="3,6,10,45,32,50,13,4,9,55,1"/>
  <p:tag name="TPQUESTIONXML" val="&lt;?xml version=&quot;1.0&quot; encoding=&quot;UTF-8&quot; standalone=&quot;yes&quot;?&gt;&lt;questionlist&gt;&lt;properties&gt;&lt;guid&gt;4F198BC76EAC493D9CE5DB9CAB5C3177&lt;/guid&gt;&lt;date&gt;4/12/2019 12:48:40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92DFDA6469F455B8B2E4583D3F1E467&lt;/guid&gt;&lt;repollguid&gt;61A66279706045CF96BFEC2A3A53677D&lt;/repollguid&gt;&lt;sourceid&gt;674A418CE1D7413788FFE7AFBE826753&lt;/sourceid&gt;&lt;questiontext&gt;Calculate ∆Go for an electrochemical cell reaction that occurs under acidic aqueous conditions based on the following two half-reactions for which the standard reduction potentials are given. Use the smallest whole-number coefficients possible when balancing the overall reaction.     Cr2O72+ + 14H+ + 6e- ? 2 Cr3+ + 7H2O+1.33 V  CH3COOH + 4H+ + 4e- ? C2H5OH + H2O+0.058 V&lt;/questiontext&gt;&lt;showresults&gt;True&lt;/showresults&gt;&lt;firstresponseonly&gt;True&lt;/firstresponseonly&gt;&lt;responsegrid&gt;0&lt;/responsegrid&gt;&lt;countdowntime&gt;120&lt;/countdowntime&gt;&lt;metadata&gt;&lt;entry&gt;&lt;key&gt;AUTOOPENPOLL&lt;/key&gt;&lt;value&gt;False&lt;/value&gt;&lt;/entry&gt;&lt;entry&gt;&lt;key&gt;LIVECHARTING&lt;/key&gt;&lt;value&gt;False&lt;/value&gt;&lt;/entry&gt;&lt;entry&gt;&lt;key&gt;AUTOFORMATCHART&lt;/key&gt;&lt;value&gt;True&lt;/value&gt;&lt;/entry&gt;&lt;/metadata&gt;&lt;correctvalue&gt;1&lt;/correctvalue&gt;&lt;incorrectvalue&gt;1&lt;/incorrectvalue&gt;&lt;responselimit&gt;1&lt;/responselimit&gt;&lt;bulletstyle&gt;2&lt;/bulletstyle&gt;&lt;correctanswerindicator&gt;True&lt;/correctanswerindicator&gt;&lt;answers&gt;&lt;answer&gt;&lt;guid&gt;677F073D05AC418A82EC1807ECFD4FC2&lt;/guid&gt;&lt;answertext&gt;-1610 kJ&lt;/answertext&gt;&lt;valuetype&gt;-1&lt;/valuetype&gt;&lt;/answer&gt;&lt;answer&gt;&lt;guid&gt;300F8C02D3484B1AB525929F330FA14A&lt;/guid&gt;&lt;answertext&gt;+1610 kJ&lt;/answertext&gt;&lt;valuetype&gt;-1&lt;/valuetype&gt;&lt;/answer&gt;&lt;answer&gt;&lt;guid&gt;0646D83A20634412A98146F003F39D30&lt;/guid&gt;&lt;answertext&gt;-1470 kJ&lt;/answertext&gt;&lt;valuetype&gt;1&lt;/valuetype&gt;&lt;/answer&gt;&lt;answer&gt;&lt;guid&gt;EE2AB3F4415441D19FA363072EBF4B02&lt;/guid&gt;&lt;answertext&gt;+2880 kJ&lt;/answertext&gt;&lt;valuetype&gt;-1&lt;/valuetype&gt;&lt;/answer&gt;&lt;answer&gt;&lt;guid&gt;4F8D2CE66BD54714B54EF749F21D7A9C&lt;/guid&gt;&lt;answertext&gt;-2880 kJ&lt;/answertext&gt;&lt;valuetype&gt;-1&lt;/valuetype&gt;&lt;/answer&gt;&lt;/answers&gt;&lt;/multichoice&gt;&lt;/questions&gt;&lt;/questionlist&gt;"/>
  <p:tag name="LIVECHARTING" val="False"/>
  <p:tag name="AUTOOPENPOLL" val="False"/>
</p:tagLst>
</file>

<file path=ppt/tags/tag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Rounded MT Bold"/>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3_Custom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fontScheme name="3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Custom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WSU">
  <a:themeElements>
    <a:clrScheme name="Custom 2">
      <a:dk1>
        <a:srgbClr val="084333"/>
      </a:dk1>
      <a:lt1>
        <a:srgbClr val="FFFFFF"/>
      </a:lt1>
      <a:dk2>
        <a:srgbClr val="B87F24"/>
      </a:dk2>
      <a:lt2>
        <a:srgbClr val="FFFFFF"/>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lnDef>
  </a:objectDefaults>
  <a:extraClrSchemeLst>
    <a:extraClrScheme>
      <a:clrScheme name="stoker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oker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oker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oker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oker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oker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oker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oker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oker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oker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oker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oker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89A8136BF0E6408A7EE80F2B175D41" ma:contentTypeVersion="1" ma:contentTypeDescription="Create a new document." ma:contentTypeScope="" ma:versionID="6dce2c443009a18122e0c36deab1533b">
  <xsd:schema xmlns:xsd="http://www.w3.org/2001/XMLSchema" xmlns:xs="http://www.w3.org/2001/XMLSchema" xmlns:p="http://schemas.microsoft.com/office/2006/metadata/properties" xmlns:ns3="1db68c72-decb-4fbb-9dfd-f5d953d90fb9" targetNamespace="http://schemas.microsoft.com/office/2006/metadata/properties" ma:root="true" ma:fieldsID="ab18438b590f5dc80899aa0f34786d9e" ns3:_="">
    <xsd:import namespace="1db68c72-decb-4fbb-9dfd-f5d953d90fb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b68c72-decb-4fbb-9dfd-f5d953d90fb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8F50C6-7181-4C20-A377-7E67956DA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b68c72-decb-4fbb-9dfd-f5d953d90f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F1DEFB-0364-4810-93CA-EEE8531003A3}">
  <ds:schemaRefs>
    <ds:schemaRef ds:uri="http://www.w3.org/XML/1998/namespace"/>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1db68c72-decb-4fbb-9dfd-f5d953d90fb9"/>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57709</TotalTime>
  <Words>3275</Words>
  <Application>Microsoft Macintosh PowerPoint</Application>
  <PresentationFormat>On-screen Show (4:3)</PresentationFormat>
  <Paragraphs>330</Paragraphs>
  <Slides>40</Slides>
  <Notes>23</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40</vt:i4>
      </vt:variant>
    </vt:vector>
  </HeadingPairs>
  <TitlesOfParts>
    <vt:vector size="52" baseType="lpstr">
      <vt:lpstr>Arial</vt:lpstr>
      <vt:lpstr>Arial Black</vt:lpstr>
      <vt:lpstr>Arial Rounded MT Bold</vt:lpstr>
      <vt:lpstr>Georgia</vt:lpstr>
      <vt:lpstr>Helvetica</vt:lpstr>
      <vt:lpstr>Symbol</vt:lpstr>
      <vt:lpstr>Times</vt:lpstr>
      <vt:lpstr>Times New Roman</vt:lpstr>
      <vt:lpstr>1_Default Design</vt:lpstr>
      <vt:lpstr>3_Custom Design</vt:lpstr>
      <vt:lpstr>2_WSU</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Based on the information in the table of standard reduction potentials below, calculate Eocell for:               Al(s) | Al3+(aq) || Br2(aq), Br–(aq).        Half–reaction      Eo  Pb4+ + 2e– → Pb2+ +1.80  Au3+ + 3e– → Au  +1.50    Br2 + 2e– → 2Br– +1.066  Fe3+ + 3e– → Fe  +0.771      I2 + 2e– → 2I–  +0.535  Pb2+ + 2e– → Pb  –0.124   Al3+ + 3e– → Al  –1.66  Mg2+ + 2e– → Mg –2.37       K+ + e– → K  –2.93</vt:lpstr>
      <vt:lpstr>Based on the information in the table of standard reduction potentials below, calculate Eocell for:               Al(s) | Al3+(aq) || Br2(aq), Br–(aq).        Half–reaction      Eo  Pb4+ + 2e– → Pb2+ +1.80  Au3+ + 3e– → Au  +1.50    Br2 + 2e– → 2Br– +1.066  Fe3+ + 3e– → Fe  +0.771      I2 + 2e– → 2I–  +0.535  Pb2+ + 2e– → Pb  –0.124   Al3+ + 3e– → Al  –1.66  Mg2+ + 2e– → Mg –2.37       K+ + e– → K  –2.93</vt:lpstr>
      <vt:lpstr>PowerPoint Presentation</vt:lpstr>
      <vt:lpstr>PowerPoint Presentation</vt:lpstr>
      <vt:lpstr>PowerPoint Presentation</vt:lpstr>
      <vt:lpstr>PowerPoint Presentation</vt:lpstr>
      <vt:lpstr>PowerPoint Presentation</vt:lpstr>
      <vt:lpstr>PowerPoint Presentation</vt:lpstr>
      <vt:lpstr>Calculate ∆Go for an electrochemical cell reaction that occurs under acidic aqueous conditions based on the following two half–reactions for which the standard reduction potentials are given. Use the smallest whole–number coefficients possible when balancing the overall reaction.      Cr2O72– + 14H+ + 6e– → 2 Cr3+ + 7H2O  +1.33 V   CH3COOH + 4H+ + 4e– → C2H5OH + H2O  +0.058 V </vt:lpstr>
      <vt:lpstr>Calculate ∆Go for an electrochemical cell reaction that occurs under acidic aqueous conditions based on the following two half–reactions for which the standard reduction potentials are given. Use the smallest whole–number coefficients possible when balancing the overall reaction.      Cr2O72– + 14H+ + 6e– → 2Cr3+ + 7H2O  +1.33 V   CH3COOH + 4H+ + 4e– → C2H5OH + H2O  +0.058 V </vt:lpstr>
      <vt:lpstr>The spontaneous redox reaction in a voltaic cell has______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 electrochemical cell has both a silver anode and a silver cathode. The solutions of silver nitrate in contact with the electrodes have different concentrations. Which statement(s) correctly describe this cell?  I.      The cell potential is 0.  II.     The cell potential is negative.  III.    The cell potential is positive.  IV.    No electrons will flow through the external circuit.  </vt:lpstr>
      <vt:lpstr>An electrochemical cell has both a silver anode and a silver cathode. The solutions of silver nitrate in contact with the electrodes have different concentrations. Which statement(s) correctly describe this cell?  I.      The cell potential is 0.  II.     The cell potential is negative.  III.    The cell potential is positive.  IV.    No electrons will flow through the external circuit.  </vt:lpstr>
      <vt:lpstr>Neuron cells generate electrical signals by concentration gradients across membranes. Assuming a potassium ion concentration of 0.00300 M inside the cell, and a concentration of 0.135 M outside the cell, what is the electrical potential across the cell membrane? Body temperature is 310 K. (Note: the sign identifies the change in the electrical potential across the membrane and which way the ions flow.) </vt:lpstr>
      <vt:lpstr>Neuron cells generate electrical signals by concentration gradients across membranes. Assuming a potassium ion concentration of 0.00300 M inside the cell, and a concentration of 0.135 M outside the cell, what is the electrical potential across the cell membrane? Body temperature is 310 K. (Note: the sign identifies the change in the electrical potential across the membrane and which way the ions flow.) </vt:lpstr>
      <vt:lpstr>PowerPoint Presentation</vt:lpstr>
      <vt:lpstr>If 15 g of aluminum from an empty soda can could be used as an anode of a battery, how long could it supply a current of 10 A? (A = C/s,) </vt:lpstr>
      <vt:lpstr>If 15 g of aluminum from an empty soda can could be used as an anode of a battery, how long could it supply a current of 10 A? (A = C/s,) </vt:lpstr>
      <vt:lpstr>17.74. What amount of current is required to deposit 0.750 g of Pt(s) from a solution containing the [PtCl4]2– ion within a time of 2.5 hours? </vt:lpstr>
      <vt:lpstr>PowerPoint Presentation</vt:lpstr>
    </vt:vector>
  </TitlesOfParts>
  <Company>OffCenter Concept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Compositor</dc:creator>
  <cp:lastModifiedBy>Sanders, Lary</cp:lastModifiedBy>
  <cp:revision>2990</cp:revision>
  <cp:lastPrinted>2019-03-29T15:29:26Z</cp:lastPrinted>
  <dcterms:created xsi:type="dcterms:W3CDTF">2014-01-14T22:50:14Z</dcterms:created>
  <dcterms:modified xsi:type="dcterms:W3CDTF">2020-04-10T18:15:24Z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0x010100F189A8136BF0E6408A7EE80F2B175D41</vt:lpwstr>
  </property>
</Properties>
</file>